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24" r:id="rId2"/>
    <p:sldId id="333" r:id="rId3"/>
    <p:sldId id="334" r:id="rId4"/>
    <p:sldId id="332" r:id="rId5"/>
    <p:sldId id="327" r:id="rId6"/>
    <p:sldId id="335" r:id="rId7"/>
    <p:sldId id="33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6" autoAdjust="0"/>
    <p:restoredTop sz="88515" autoAdjust="0"/>
  </p:normalViewPr>
  <p:slideViewPr>
    <p:cSldViewPr snapToGrid="0">
      <p:cViewPr varScale="1">
        <p:scale>
          <a:sx n="76" d="100"/>
          <a:sy n="76" d="100"/>
        </p:scale>
        <p:origin x="167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7046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165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0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31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0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7" Type="http://schemas.openxmlformats.org/officeDocument/2006/relationships/image" Target="../media/image3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7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387" y="215713"/>
            <a:ext cx="8983226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Indices: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When can you use the multiplication law?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 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7B9FC5D-8D17-1B4E-9E8E-7FAE2037DBED}"/>
                  </a:ext>
                </a:extLst>
              </p:cNvPr>
              <p:cNvSpPr txBox="1"/>
              <p:nvPr/>
            </p:nvSpPr>
            <p:spPr>
              <a:xfrm>
                <a:off x="3962169" y="4251250"/>
                <a:ext cx="10197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7B9FC5D-8D17-1B4E-9E8E-7FAE2037DB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169" y="4251250"/>
                <a:ext cx="1019796" cy="369332"/>
              </a:xfrm>
              <a:prstGeom prst="rect">
                <a:avLst/>
              </a:prstGeom>
              <a:blipFill>
                <a:blip r:embed="rId6"/>
                <a:stretch>
                  <a:fillRect l="-1250" b="-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2DF34A1-E8BE-F342-9991-561DEA1BE2E8}"/>
                  </a:ext>
                </a:extLst>
              </p:cNvPr>
              <p:cNvSpPr txBox="1"/>
              <p:nvPr/>
            </p:nvSpPr>
            <p:spPr>
              <a:xfrm>
                <a:off x="3962168" y="4968788"/>
                <a:ext cx="116501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2DF34A1-E8BE-F342-9991-561DEA1BE2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168" y="4968788"/>
                <a:ext cx="1165019" cy="369332"/>
              </a:xfrm>
              <a:prstGeom prst="rect">
                <a:avLst/>
              </a:prstGeom>
              <a:blipFill>
                <a:blip r:embed="rId7"/>
                <a:stretch>
                  <a:fillRect l="-4348" t="-3333" b="-4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4D9845F-159A-E14E-9A6F-33A83403CD2F}"/>
                  </a:ext>
                </a:extLst>
              </p:cNvPr>
              <p:cNvSpPr txBox="1"/>
              <p:nvPr/>
            </p:nvSpPr>
            <p:spPr>
              <a:xfrm>
                <a:off x="3422764" y="5579523"/>
                <a:ext cx="216006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(3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𝑎𝑏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4D9845F-159A-E14E-9A6F-33A83403CD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764" y="5579523"/>
                <a:ext cx="2160066" cy="369332"/>
              </a:xfrm>
              <a:prstGeom prst="rect">
                <a:avLst/>
              </a:prstGeom>
              <a:blipFill>
                <a:blip r:embed="rId8"/>
                <a:stretch>
                  <a:fillRect l="-2924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83477" y="419662"/>
                <a:ext cx="10197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7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77" y="419662"/>
                <a:ext cx="1019796" cy="369332"/>
              </a:xfrm>
              <a:prstGeom prst="rect">
                <a:avLst/>
              </a:prstGeom>
              <a:blipFill>
                <a:blip r:embed="rId2"/>
                <a:stretch>
                  <a:fillRect l="-123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196660" y="38888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2196659" y="112181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660D9C-5DD4-4F63-9D90-478F3F219DE1}"/>
              </a:ext>
            </a:extLst>
          </p:cNvPr>
          <p:cNvSpPr txBox="1"/>
          <p:nvPr/>
        </p:nvSpPr>
        <p:spPr>
          <a:xfrm>
            <a:off x="2196659" y="185184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2180461" y="2553488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CDF005-5B9D-4DC5-BEAC-80F6ECC54188}"/>
              </a:ext>
            </a:extLst>
          </p:cNvPr>
          <p:cNvSpPr txBox="1"/>
          <p:nvPr/>
        </p:nvSpPr>
        <p:spPr>
          <a:xfrm>
            <a:off x="2175844" y="337472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33BEA6-9948-47DE-A0EE-F041F361D193}"/>
              </a:ext>
            </a:extLst>
          </p:cNvPr>
          <p:cNvSpPr txBox="1"/>
          <p:nvPr/>
        </p:nvSpPr>
        <p:spPr>
          <a:xfrm>
            <a:off x="2175844" y="415903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@ashtonC94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76BAA27-8155-2F40-AD19-F9CCC260C748}"/>
                  </a:ext>
                </a:extLst>
              </p:cNvPr>
              <p:cNvSpPr txBox="1"/>
              <p:nvPr/>
            </p:nvSpPr>
            <p:spPr>
              <a:xfrm>
                <a:off x="483476" y="1137200"/>
                <a:ext cx="116501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7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76BAA27-8155-2F40-AD19-F9CCC260C7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76" y="1137200"/>
                <a:ext cx="1165019" cy="369332"/>
              </a:xfrm>
              <a:prstGeom prst="rect">
                <a:avLst/>
              </a:prstGeom>
              <a:blipFill>
                <a:blip r:embed="rId3"/>
                <a:stretch>
                  <a:fillRect l="-3226" t="-6667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BA36EE3-DD03-174A-BCE8-DCABEBCF1DA8}"/>
                  </a:ext>
                </a:extLst>
              </p:cNvPr>
              <p:cNvSpPr txBox="1"/>
              <p:nvPr/>
            </p:nvSpPr>
            <p:spPr>
              <a:xfrm>
                <a:off x="483476" y="1845262"/>
                <a:ext cx="116501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BA36EE3-DD03-174A-BCE8-DCABEBCF1D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76" y="1845262"/>
                <a:ext cx="1165019" cy="369332"/>
              </a:xfrm>
              <a:prstGeom prst="rect">
                <a:avLst/>
              </a:prstGeom>
              <a:blipFill>
                <a:blip r:embed="rId4"/>
                <a:stretch>
                  <a:fillRect l="-3226" t="-3333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2D51B4B-EC06-A845-A52C-934FE2B429F1}"/>
                  </a:ext>
                </a:extLst>
              </p:cNvPr>
              <p:cNvSpPr txBox="1"/>
              <p:nvPr/>
            </p:nvSpPr>
            <p:spPr>
              <a:xfrm>
                <a:off x="483475" y="2568877"/>
                <a:ext cx="116501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2D51B4B-EC06-A845-A52C-934FE2B429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75" y="2568877"/>
                <a:ext cx="1165019" cy="369332"/>
              </a:xfrm>
              <a:prstGeom prst="rect">
                <a:avLst/>
              </a:prstGeom>
              <a:blipFill>
                <a:blip r:embed="rId5"/>
                <a:stretch>
                  <a:fillRect t="-3333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F35C976-737F-5442-9B2C-EF1FB0FED7A7}"/>
                  </a:ext>
                </a:extLst>
              </p:cNvPr>
              <p:cNvSpPr txBox="1"/>
              <p:nvPr/>
            </p:nvSpPr>
            <p:spPr>
              <a:xfrm>
                <a:off x="467278" y="3407169"/>
                <a:ext cx="116501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F35C976-737F-5442-9B2C-EF1FB0FED7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278" y="3407169"/>
                <a:ext cx="1165019" cy="369332"/>
              </a:xfrm>
              <a:prstGeom prst="rect">
                <a:avLst/>
              </a:prstGeom>
              <a:blipFill>
                <a:blip r:embed="rId6"/>
                <a:stretch>
                  <a:fillRect t="-3333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EE4F28A-3CD0-964C-B47B-D05653F0A347}"/>
                  </a:ext>
                </a:extLst>
              </p:cNvPr>
              <p:cNvSpPr txBox="1"/>
              <p:nvPr/>
            </p:nvSpPr>
            <p:spPr>
              <a:xfrm>
                <a:off x="433276" y="4159031"/>
                <a:ext cx="135488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EE4F28A-3CD0-964C-B47B-D05653F0A3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76" y="4159031"/>
                <a:ext cx="1354885" cy="369332"/>
              </a:xfrm>
              <a:prstGeom prst="rect">
                <a:avLst/>
              </a:prstGeom>
              <a:blipFill>
                <a:blip r:embed="rId7"/>
                <a:stretch>
                  <a:fillRect l="-4630" t="-3226" r="-1852" b="-354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434ACAFD-79E9-0049-A7DB-BC5F67D302F6}"/>
              </a:ext>
            </a:extLst>
          </p:cNvPr>
          <p:cNvSpPr txBox="1"/>
          <p:nvPr/>
        </p:nvSpPr>
        <p:spPr>
          <a:xfrm>
            <a:off x="2148470" y="494167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B878399-524B-B741-A701-F1344BEB5217}"/>
                  </a:ext>
                </a:extLst>
              </p:cNvPr>
              <p:cNvSpPr txBox="1"/>
              <p:nvPr/>
            </p:nvSpPr>
            <p:spPr>
              <a:xfrm>
                <a:off x="433276" y="4946811"/>
                <a:ext cx="116501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B878399-524B-B741-A701-F1344BEB52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76" y="4946811"/>
                <a:ext cx="1165019" cy="369332"/>
              </a:xfrm>
              <a:prstGeom prst="rect">
                <a:avLst/>
              </a:prstGeom>
              <a:blipFill>
                <a:blip r:embed="rId8"/>
                <a:stretch>
                  <a:fillRect l="-6452" t="-6667" r="-3226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>
            <a:extLst>
              <a:ext uri="{FF2B5EF4-FFF2-40B4-BE49-F238E27FC236}">
                <a16:creationId xmlns:a16="http://schemas.microsoft.com/office/drawing/2014/main" id="{AA87E861-E812-DA41-B591-8B8848958408}"/>
              </a:ext>
            </a:extLst>
          </p:cNvPr>
          <p:cNvSpPr txBox="1"/>
          <p:nvPr/>
        </p:nvSpPr>
        <p:spPr>
          <a:xfrm>
            <a:off x="2148470" y="572084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881415E-E49A-A049-A5EE-431D02CDED64}"/>
                  </a:ext>
                </a:extLst>
              </p:cNvPr>
              <p:cNvSpPr txBox="1"/>
              <p:nvPr/>
            </p:nvSpPr>
            <p:spPr>
              <a:xfrm>
                <a:off x="433276" y="5725980"/>
                <a:ext cx="1354885" cy="373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0.5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2.4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881415E-E49A-A049-A5EE-431D02CDED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76" y="5725980"/>
                <a:ext cx="1354885" cy="373500"/>
              </a:xfrm>
              <a:prstGeom prst="rect">
                <a:avLst/>
              </a:prstGeom>
              <a:blipFill>
                <a:blip r:embed="rId9"/>
                <a:stretch>
                  <a:fillRect l="-5556" t="-6667" r="-2778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6F2D675-EFBA-3543-94B6-63171CD58336}"/>
                  </a:ext>
                </a:extLst>
              </p:cNvPr>
              <p:cNvSpPr txBox="1"/>
              <p:nvPr/>
            </p:nvSpPr>
            <p:spPr>
              <a:xfrm>
                <a:off x="4924542" y="450440"/>
                <a:ext cx="10197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6F2D675-EFBA-3543-94B6-63171CD583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542" y="450440"/>
                <a:ext cx="101979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3AE46F87-8166-A246-8743-2483324EE9FC}"/>
              </a:ext>
            </a:extLst>
          </p:cNvPr>
          <p:cNvSpPr txBox="1"/>
          <p:nvPr/>
        </p:nvSpPr>
        <p:spPr>
          <a:xfrm>
            <a:off x="6637725" y="41966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430EBC4-4D21-AF49-9FEB-568935ED4885}"/>
              </a:ext>
            </a:extLst>
          </p:cNvPr>
          <p:cNvSpPr txBox="1"/>
          <p:nvPr/>
        </p:nvSpPr>
        <p:spPr>
          <a:xfrm>
            <a:off x="6637724" y="115258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8FB7DB0-050C-184B-87F9-7D0987FCEE15}"/>
              </a:ext>
            </a:extLst>
          </p:cNvPr>
          <p:cNvSpPr txBox="1"/>
          <p:nvPr/>
        </p:nvSpPr>
        <p:spPr>
          <a:xfrm>
            <a:off x="6637724" y="188262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84C7031-84AD-1D4F-A595-807901036625}"/>
              </a:ext>
            </a:extLst>
          </p:cNvPr>
          <p:cNvSpPr txBox="1"/>
          <p:nvPr/>
        </p:nvSpPr>
        <p:spPr>
          <a:xfrm>
            <a:off x="6621526" y="258426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6C2C6B3-A5F0-7041-9EDF-D3D29BA44E83}"/>
              </a:ext>
            </a:extLst>
          </p:cNvPr>
          <p:cNvSpPr txBox="1"/>
          <p:nvPr/>
        </p:nvSpPr>
        <p:spPr>
          <a:xfrm>
            <a:off x="6616909" y="340550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5FA7B96-61E4-C449-8AAE-5806FC89D5FD}"/>
              </a:ext>
            </a:extLst>
          </p:cNvPr>
          <p:cNvSpPr txBox="1"/>
          <p:nvPr/>
        </p:nvSpPr>
        <p:spPr>
          <a:xfrm>
            <a:off x="6616909" y="418980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97735D3-05E6-2048-B595-EA95C6E0B199}"/>
              </a:ext>
            </a:extLst>
          </p:cNvPr>
          <p:cNvSpPr txBox="1"/>
          <p:nvPr/>
        </p:nvSpPr>
        <p:spPr>
          <a:xfrm>
            <a:off x="6589535" y="497244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89DF18D-D565-0F49-9499-47B09BC358E0}"/>
              </a:ext>
            </a:extLst>
          </p:cNvPr>
          <p:cNvSpPr txBox="1"/>
          <p:nvPr/>
        </p:nvSpPr>
        <p:spPr>
          <a:xfrm>
            <a:off x="6589535" y="553055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D6578262-CB52-604F-86BA-60FAFD0EF896}"/>
                  </a:ext>
                </a:extLst>
              </p:cNvPr>
              <p:cNvSpPr txBox="1"/>
              <p:nvPr/>
            </p:nvSpPr>
            <p:spPr>
              <a:xfrm>
                <a:off x="4924542" y="1137200"/>
                <a:ext cx="10197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D6578262-CB52-604F-86BA-60FAFD0EF8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542" y="1137200"/>
                <a:ext cx="101979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2061E589-C984-0942-A8C7-E6D9BE4FBA44}"/>
                  </a:ext>
                </a:extLst>
              </p:cNvPr>
              <p:cNvSpPr txBox="1"/>
              <p:nvPr/>
            </p:nvSpPr>
            <p:spPr>
              <a:xfrm>
                <a:off x="4924542" y="1851842"/>
                <a:ext cx="10197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2061E589-C984-0942-A8C7-E6D9BE4FBA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542" y="1851842"/>
                <a:ext cx="101979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2794C184-0A53-2845-A92E-ADC804874DEB}"/>
                  </a:ext>
                </a:extLst>
              </p:cNvPr>
              <p:cNvSpPr txBox="1"/>
              <p:nvPr/>
            </p:nvSpPr>
            <p:spPr>
              <a:xfrm>
                <a:off x="4924542" y="2523041"/>
                <a:ext cx="10197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2794C184-0A53-2845-A92E-ADC804874D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542" y="2523041"/>
                <a:ext cx="101979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E7A5D0EB-7422-D449-A9E8-CC848B9E1820}"/>
                  </a:ext>
                </a:extLst>
              </p:cNvPr>
              <p:cNvSpPr txBox="1"/>
              <p:nvPr/>
            </p:nvSpPr>
            <p:spPr>
              <a:xfrm>
                <a:off x="4914962" y="3374722"/>
                <a:ext cx="10197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E7A5D0EB-7422-D449-A9E8-CC848B9E18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4962" y="3374722"/>
                <a:ext cx="1019796" cy="369332"/>
              </a:xfrm>
              <a:prstGeom prst="rect">
                <a:avLst/>
              </a:prstGeom>
              <a:blipFill>
                <a:blip r:embed="rId14"/>
                <a:stretch>
                  <a:fillRect l="-4938" r="-493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3A1CBB1-C8C2-5246-9B0C-8807D6669558}"/>
                  </a:ext>
                </a:extLst>
              </p:cNvPr>
              <p:cNvSpPr txBox="1"/>
              <p:nvPr/>
            </p:nvSpPr>
            <p:spPr>
              <a:xfrm>
                <a:off x="4914962" y="4089364"/>
                <a:ext cx="10197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3A1CBB1-C8C2-5246-9B0C-8807D66695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4962" y="4089364"/>
                <a:ext cx="1019796" cy="369332"/>
              </a:xfrm>
              <a:prstGeom prst="rect">
                <a:avLst/>
              </a:prstGeom>
              <a:blipFill>
                <a:blip r:embed="rId15"/>
                <a:stretch>
                  <a:fillRect r="-7407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176E607-00A8-3845-B719-B74D514516F5}"/>
                  </a:ext>
                </a:extLst>
              </p:cNvPr>
              <p:cNvSpPr txBox="1"/>
              <p:nvPr/>
            </p:nvSpPr>
            <p:spPr>
              <a:xfrm>
                <a:off x="4914962" y="4897602"/>
                <a:ext cx="10197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𝑏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176E607-00A8-3845-B719-B74D514516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4962" y="4897602"/>
                <a:ext cx="1019796" cy="369332"/>
              </a:xfrm>
              <a:prstGeom prst="rect">
                <a:avLst/>
              </a:prstGeom>
              <a:blipFill>
                <a:blip r:embed="rId1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9A2E9078-72E1-A34B-A516-5122DA59990A}"/>
                  </a:ext>
                </a:extLst>
              </p:cNvPr>
              <p:cNvSpPr txBox="1"/>
              <p:nvPr/>
            </p:nvSpPr>
            <p:spPr>
              <a:xfrm>
                <a:off x="4529778" y="5564818"/>
                <a:ext cx="179016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𝑦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9A2E9078-72E1-A34B-A516-5122DA5999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9778" y="5564818"/>
                <a:ext cx="1790164" cy="369332"/>
              </a:xfrm>
              <a:prstGeom prst="rect">
                <a:avLst/>
              </a:prstGeom>
              <a:blipFill>
                <a:blip r:embed="rId17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61859480-8399-46C2-936D-EB15E26E5537}"/>
              </a:ext>
            </a:extLst>
          </p:cNvPr>
          <p:cNvSpPr txBox="1"/>
          <p:nvPr/>
        </p:nvSpPr>
        <p:spPr>
          <a:xfrm>
            <a:off x="6649101" y="60731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1A061F4E-26B7-4217-90F3-2234BBB4856F}"/>
                  </a:ext>
                </a:extLst>
              </p:cNvPr>
              <p:cNvSpPr txBox="1"/>
              <p:nvPr/>
            </p:nvSpPr>
            <p:spPr>
              <a:xfrm>
                <a:off x="4589344" y="6107456"/>
                <a:ext cx="1790164" cy="3758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1A061F4E-26B7-4217-90F3-2234BBB485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344" y="6107456"/>
                <a:ext cx="1790164" cy="375872"/>
              </a:xfrm>
              <a:prstGeom prst="rect">
                <a:avLst/>
              </a:prstGeom>
              <a:blipFill>
                <a:blip r:embed="rId18"/>
                <a:stretch>
                  <a:fillRect t="-3226" b="-24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3985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@ashtonC94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AE46F87-8166-A246-8743-2483324EE9FC}"/>
              </a:ext>
            </a:extLst>
          </p:cNvPr>
          <p:cNvSpPr txBox="1"/>
          <p:nvPr/>
        </p:nvSpPr>
        <p:spPr>
          <a:xfrm>
            <a:off x="2761184" y="48405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430EBC4-4D21-AF49-9FEB-568935ED4885}"/>
              </a:ext>
            </a:extLst>
          </p:cNvPr>
          <p:cNvSpPr txBox="1"/>
          <p:nvPr/>
        </p:nvSpPr>
        <p:spPr>
          <a:xfrm>
            <a:off x="2761183" y="121698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8FB7DB0-050C-184B-87F9-7D0987FCEE15}"/>
              </a:ext>
            </a:extLst>
          </p:cNvPr>
          <p:cNvSpPr txBox="1"/>
          <p:nvPr/>
        </p:nvSpPr>
        <p:spPr>
          <a:xfrm>
            <a:off x="2761183" y="194701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84C7031-84AD-1D4F-A595-807901036625}"/>
              </a:ext>
            </a:extLst>
          </p:cNvPr>
          <p:cNvSpPr txBox="1"/>
          <p:nvPr/>
        </p:nvSpPr>
        <p:spPr>
          <a:xfrm>
            <a:off x="2744985" y="264866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6C2C6B3-A5F0-7041-9EDF-D3D29BA44E83}"/>
              </a:ext>
            </a:extLst>
          </p:cNvPr>
          <p:cNvSpPr txBox="1"/>
          <p:nvPr/>
        </p:nvSpPr>
        <p:spPr>
          <a:xfrm>
            <a:off x="2740368" y="346989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5FA7B96-61E4-C449-8AAE-5806FC89D5FD}"/>
              </a:ext>
            </a:extLst>
          </p:cNvPr>
          <p:cNvSpPr txBox="1"/>
          <p:nvPr/>
        </p:nvSpPr>
        <p:spPr>
          <a:xfrm>
            <a:off x="2740368" y="425420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97735D3-05E6-2048-B595-EA95C6E0B199}"/>
              </a:ext>
            </a:extLst>
          </p:cNvPr>
          <p:cNvSpPr txBox="1"/>
          <p:nvPr/>
        </p:nvSpPr>
        <p:spPr>
          <a:xfrm>
            <a:off x="2712994" y="503684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9A2E9078-72E1-A34B-A516-5122DA59990A}"/>
                  </a:ext>
                </a:extLst>
              </p:cNvPr>
              <p:cNvSpPr txBox="1"/>
              <p:nvPr/>
            </p:nvSpPr>
            <p:spPr>
              <a:xfrm>
                <a:off x="653237" y="538230"/>
                <a:ext cx="179016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𝑎𝑏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𝑎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𝑏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9A2E9078-72E1-A34B-A516-5122DA5999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237" y="538230"/>
                <a:ext cx="1790164" cy="369332"/>
              </a:xfrm>
              <a:prstGeom prst="rect">
                <a:avLst/>
              </a:prstGeom>
              <a:blipFill>
                <a:blip r:embed="rId3"/>
                <a:stretch>
                  <a:fillRect l="-4930" r="-704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8366D4B6-D05C-B24E-9424-D836DFB972D7}"/>
                  </a:ext>
                </a:extLst>
              </p:cNvPr>
              <p:cNvSpPr txBox="1"/>
              <p:nvPr/>
            </p:nvSpPr>
            <p:spPr>
              <a:xfrm>
                <a:off x="283335" y="1216984"/>
                <a:ext cx="216006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(3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𝑎𝑏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×(3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𝑎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𝑏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8366D4B6-D05C-B24E-9424-D836DFB972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335" y="1216984"/>
                <a:ext cx="2160066" cy="369332"/>
              </a:xfrm>
              <a:prstGeom prst="rect">
                <a:avLst/>
              </a:prstGeom>
              <a:blipFill>
                <a:blip r:embed="rId4"/>
                <a:stretch>
                  <a:fillRect l="-3509" b="-310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DF0039B-8B0B-5D40-8BD9-87B6E9CFF9A9}"/>
                  </a:ext>
                </a:extLst>
              </p:cNvPr>
              <p:cNvSpPr txBox="1"/>
              <p:nvPr/>
            </p:nvSpPr>
            <p:spPr>
              <a:xfrm>
                <a:off x="283335" y="1977793"/>
                <a:ext cx="216006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(3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𝑎𝑏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×(2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𝑎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𝑏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DF0039B-8B0B-5D40-8BD9-87B6E9CFF9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335" y="1977793"/>
                <a:ext cx="2160066" cy="369332"/>
              </a:xfrm>
              <a:prstGeom prst="rect">
                <a:avLst/>
              </a:prstGeom>
              <a:blipFill>
                <a:blip r:embed="rId5"/>
                <a:stretch>
                  <a:fillRect l="-3509" b="-310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06DDA09C-FDAB-7D48-AB65-B4E4A71D95A9}"/>
                  </a:ext>
                </a:extLst>
              </p:cNvPr>
              <p:cNvSpPr txBox="1"/>
              <p:nvPr/>
            </p:nvSpPr>
            <p:spPr>
              <a:xfrm>
                <a:off x="283335" y="2738602"/>
                <a:ext cx="216006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(3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𝑎𝑏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×(3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𝑎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𝑐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06DDA09C-FDAB-7D48-AB65-B4E4A71D95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335" y="2738602"/>
                <a:ext cx="2160066" cy="369332"/>
              </a:xfrm>
              <a:prstGeom prst="rect">
                <a:avLst/>
              </a:prstGeom>
              <a:blipFill>
                <a:blip r:embed="rId6"/>
                <a:stretch>
                  <a:fillRect l="-2924" b="-310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4E2099FB-A675-114C-BCF2-D9E0D05BAE1F}"/>
                  </a:ext>
                </a:extLst>
              </p:cNvPr>
              <p:cNvSpPr txBox="1"/>
              <p:nvPr/>
            </p:nvSpPr>
            <p:spPr>
              <a:xfrm>
                <a:off x="283335" y="3500673"/>
                <a:ext cx="216006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a</m:t>
                          </m:r>
                        </m:e>
                        <m:sup>
                          <m: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4E2099FB-A675-114C-BCF2-D9E0D05BAE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335" y="3500673"/>
                <a:ext cx="216006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F37502B6-6658-1E41-AB2A-49A53F43EA85}"/>
                  </a:ext>
                </a:extLst>
              </p:cNvPr>
              <p:cNvSpPr txBox="1"/>
              <p:nvPr/>
            </p:nvSpPr>
            <p:spPr>
              <a:xfrm>
                <a:off x="468286" y="4278442"/>
                <a:ext cx="2160066" cy="3758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𝑎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4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𝑏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kumimoji="0" lang="en-GB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a</m:t>
                        </m:r>
                      </m:e>
                      <m:sup>
                        <m:r>
                          <a:rPr kumimoji="0" lang="en-GB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7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</a:t>
                </a: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F37502B6-6658-1E41-AB2A-49A53F43EA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86" y="4278442"/>
                <a:ext cx="2160066" cy="375872"/>
              </a:xfrm>
              <a:prstGeom prst="rect">
                <a:avLst/>
              </a:prstGeom>
              <a:blipFill>
                <a:blip r:embed="rId8"/>
                <a:stretch>
                  <a:fillRect l="-2924" t="-20000" b="-4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D12500C2-E655-D847-8887-063F7C3F86D3}"/>
                  </a:ext>
                </a:extLst>
              </p:cNvPr>
              <p:cNvSpPr txBox="1"/>
              <p:nvPr/>
            </p:nvSpPr>
            <p:spPr>
              <a:xfrm>
                <a:off x="283335" y="5077699"/>
                <a:ext cx="2160066" cy="3758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×8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D12500C2-E655-D847-8887-063F7C3F86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335" y="5077699"/>
                <a:ext cx="2160066" cy="375872"/>
              </a:xfrm>
              <a:prstGeom prst="rect">
                <a:avLst/>
              </a:prstGeom>
              <a:blipFill>
                <a:blip r:embed="rId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A3A6F6D7-6268-2F46-B5E7-6FDBF43E213B}"/>
                  </a:ext>
                </a:extLst>
              </p:cNvPr>
              <p:cNvSpPr txBox="1"/>
              <p:nvPr/>
            </p:nvSpPr>
            <p:spPr>
              <a:xfrm>
                <a:off x="283335" y="5778230"/>
                <a:ext cx="2160066" cy="8074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0" lang="en-GB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A3A6F6D7-6268-2F46-B5E7-6FDBF43E21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335" y="5778230"/>
                <a:ext cx="2160066" cy="807401"/>
              </a:xfrm>
              <a:prstGeom prst="rect">
                <a:avLst/>
              </a:prstGeom>
              <a:blipFill>
                <a:blip r:embed="rId10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>
            <a:extLst>
              <a:ext uri="{FF2B5EF4-FFF2-40B4-BE49-F238E27FC236}">
                <a16:creationId xmlns:a16="http://schemas.microsoft.com/office/drawing/2014/main" id="{B5D3EA70-11E6-F04D-B74E-093BF556AE71}"/>
              </a:ext>
            </a:extLst>
          </p:cNvPr>
          <p:cNvSpPr txBox="1"/>
          <p:nvPr/>
        </p:nvSpPr>
        <p:spPr>
          <a:xfrm>
            <a:off x="2680277" y="598187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</p:spTree>
    <p:extLst>
      <p:ext uri="{BB962C8B-B14F-4D97-AF65-F5344CB8AC3E}">
        <p14:creationId xmlns:p14="http://schemas.microsoft.com/office/powerpoint/2010/main" val="4245184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83477" y="419662"/>
                <a:ext cx="10197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77" y="419662"/>
                <a:ext cx="1019796" cy="369332"/>
              </a:xfrm>
              <a:prstGeom prst="rect">
                <a:avLst/>
              </a:prstGeom>
              <a:blipFill>
                <a:blip r:embed="rId2"/>
                <a:stretch>
                  <a:fillRect l="-123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196660" y="38888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2196659" y="112181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660D9C-5DD4-4F63-9D90-478F3F219DE1}"/>
              </a:ext>
            </a:extLst>
          </p:cNvPr>
          <p:cNvSpPr txBox="1"/>
          <p:nvPr/>
        </p:nvSpPr>
        <p:spPr>
          <a:xfrm>
            <a:off x="2196659" y="185184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2180461" y="2553488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CDF005-5B9D-4DC5-BEAC-80F6ECC54188}"/>
              </a:ext>
            </a:extLst>
          </p:cNvPr>
          <p:cNvSpPr txBox="1"/>
          <p:nvPr/>
        </p:nvSpPr>
        <p:spPr>
          <a:xfrm>
            <a:off x="2175844" y="337472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33BEA6-9948-47DE-A0EE-F041F361D193}"/>
              </a:ext>
            </a:extLst>
          </p:cNvPr>
          <p:cNvSpPr txBox="1"/>
          <p:nvPr/>
        </p:nvSpPr>
        <p:spPr>
          <a:xfrm>
            <a:off x="2175844" y="415903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@ashtonC94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76BAA27-8155-2F40-AD19-F9CCC260C748}"/>
                  </a:ext>
                </a:extLst>
              </p:cNvPr>
              <p:cNvSpPr txBox="1"/>
              <p:nvPr/>
            </p:nvSpPr>
            <p:spPr>
              <a:xfrm>
                <a:off x="483476" y="1137200"/>
                <a:ext cx="116501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76BAA27-8155-2F40-AD19-F9CCC260C7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76" y="1137200"/>
                <a:ext cx="1165019" cy="369332"/>
              </a:xfrm>
              <a:prstGeom prst="rect">
                <a:avLst/>
              </a:prstGeom>
              <a:blipFill>
                <a:blip r:embed="rId3"/>
                <a:stretch>
                  <a:fillRect l="-3226" t="-6667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BA36EE3-DD03-174A-BCE8-DCABEBCF1DA8}"/>
                  </a:ext>
                </a:extLst>
              </p:cNvPr>
              <p:cNvSpPr txBox="1"/>
              <p:nvPr/>
            </p:nvSpPr>
            <p:spPr>
              <a:xfrm>
                <a:off x="483476" y="1845262"/>
                <a:ext cx="116501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BA36EE3-DD03-174A-BCE8-DCABEBCF1D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76" y="1845262"/>
                <a:ext cx="1165019" cy="369332"/>
              </a:xfrm>
              <a:prstGeom prst="rect">
                <a:avLst/>
              </a:prstGeom>
              <a:blipFill>
                <a:blip r:embed="rId4"/>
                <a:stretch>
                  <a:fillRect l="-3226" t="-3333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2D51B4B-EC06-A845-A52C-934FE2B429F1}"/>
                  </a:ext>
                </a:extLst>
              </p:cNvPr>
              <p:cNvSpPr txBox="1"/>
              <p:nvPr/>
            </p:nvSpPr>
            <p:spPr>
              <a:xfrm>
                <a:off x="483475" y="2568877"/>
                <a:ext cx="116501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2D51B4B-EC06-A845-A52C-934FE2B429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75" y="2568877"/>
                <a:ext cx="1165019" cy="369332"/>
              </a:xfrm>
              <a:prstGeom prst="rect">
                <a:avLst/>
              </a:prstGeom>
              <a:blipFill>
                <a:blip r:embed="rId5"/>
                <a:stretch>
                  <a:fillRect t="-3333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F35C976-737F-5442-9B2C-EF1FB0FED7A7}"/>
                  </a:ext>
                </a:extLst>
              </p:cNvPr>
              <p:cNvSpPr txBox="1"/>
              <p:nvPr/>
            </p:nvSpPr>
            <p:spPr>
              <a:xfrm>
                <a:off x="467278" y="3407169"/>
                <a:ext cx="116501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F35C976-737F-5442-9B2C-EF1FB0FED7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278" y="3407169"/>
                <a:ext cx="1165019" cy="369332"/>
              </a:xfrm>
              <a:prstGeom prst="rect">
                <a:avLst/>
              </a:prstGeom>
              <a:blipFill>
                <a:blip r:embed="rId6"/>
                <a:stretch>
                  <a:fillRect t="-3333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EE4F28A-3CD0-964C-B47B-D05653F0A347}"/>
                  </a:ext>
                </a:extLst>
              </p:cNvPr>
              <p:cNvSpPr txBox="1"/>
              <p:nvPr/>
            </p:nvSpPr>
            <p:spPr>
              <a:xfrm>
                <a:off x="433276" y="4159031"/>
                <a:ext cx="135488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EE4F28A-3CD0-964C-B47B-D05653F0A3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76" y="4159031"/>
                <a:ext cx="1354885" cy="369332"/>
              </a:xfrm>
              <a:prstGeom prst="rect">
                <a:avLst/>
              </a:prstGeom>
              <a:blipFill>
                <a:blip r:embed="rId7"/>
                <a:stretch>
                  <a:fillRect l="-4630" t="-3226" r="-1852" b="-354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434ACAFD-79E9-0049-A7DB-BC5F67D302F6}"/>
              </a:ext>
            </a:extLst>
          </p:cNvPr>
          <p:cNvSpPr txBox="1"/>
          <p:nvPr/>
        </p:nvSpPr>
        <p:spPr>
          <a:xfrm>
            <a:off x="2148470" y="494167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B878399-524B-B741-A701-F1344BEB5217}"/>
                  </a:ext>
                </a:extLst>
              </p:cNvPr>
              <p:cNvSpPr txBox="1"/>
              <p:nvPr/>
            </p:nvSpPr>
            <p:spPr>
              <a:xfrm>
                <a:off x="433276" y="4946811"/>
                <a:ext cx="116501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B878399-524B-B741-A701-F1344BEB52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76" y="4946811"/>
                <a:ext cx="1165019" cy="369332"/>
              </a:xfrm>
              <a:prstGeom prst="rect">
                <a:avLst/>
              </a:prstGeom>
              <a:blipFill>
                <a:blip r:embed="rId8"/>
                <a:stretch>
                  <a:fillRect l="-6452" t="-6667" r="-3226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>
            <a:extLst>
              <a:ext uri="{FF2B5EF4-FFF2-40B4-BE49-F238E27FC236}">
                <a16:creationId xmlns:a16="http://schemas.microsoft.com/office/drawing/2014/main" id="{AA87E861-E812-DA41-B591-8B8848958408}"/>
              </a:ext>
            </a:extLst>
          </p:cNvPr>
          <p:cNvSpPr txBox="1"/>
          <p:nvPr/>
        </p:nvSpPr>
        <p:spPr>
          <a:xfrm>
            <a:off x="2148470" y="572084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881415E-E49A-A049-A5EE-431D02CDED64}"/>
                  </a:ext>
                </a:extLst>
              </p:cNvPr>
              <p:cNvSpPr txBox="1"/>
              <p:nvPr/>
            </p:nvSpPr>
            <p:spPr>
              <a:xfrm>
                <a:off x="433276" y="5725980"/>
                <a:ext cx="1354885" cy="373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0.5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2.4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881415E-E49A-A049-A5EE-431D02CDED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76" y="5725980"/>
                <a:ext cx="1354885" cy="373500"/>
              </a:xfrm>
              <a:prstGeom prst="rect">
                <a:avLst/>
              </a:prstGeom>
              <a:blipFill>
                <a:blip r:embed="rId9"/>
                <a:stretch>
                  <a:fillRect l="-5556" t="-6667" r="-2778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6F2D675-EFBA-3543-94B6-63171CD58336}"/>
                  </a:ext>
                </a:extLst>
              </p:cNvPr>
              <p:cNvSpPr txBox="1"/>
              <p:nvPr/>
            </p:nvSpPr>
            <p:spPr>
              <a:xfrm>
                <a:off x="4924542" y="450440"/>
                <a:ext cx="10197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6F2D675-EFBA-3543-94B6-63171CD583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542" y="450440"/>
                <a:ext cx="101979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3AE46F87-8166-A246-8743-2483324EE9FC}"/>
              </a:ext>
            </a:extLst>
          </p:cNvPr>
          <p:cNvSpPr txBox="1"/>
          <p:nvPr/>
        </p:nvSpPr>
        <p:spPr>
          <a:xfrm>
            <a:off x="6637725" y="41966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430EBC4-4D21-AF49-9FEB-568935ED4885}"/>
              </a:ext>
            </a:extLst>
          </p:cNvPr>
          <p:cNvSpPr txBox="1"/>
          <p:nvPr/>
        </p:nvSpPr>
        <p:spPr>
          <a:xfrm>
            <a:off x="6637724" y="115258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8FB7DB0-050C-184B-87F9-7D0987FCEE15}"/>
              </a:ext>
            </a:extLst>
          </p:cNvPr>
          <p:cNvSpPr txBox="1"/>
          <p:nvPr/>
        </p:nvSpPr>
        <p:spPr>
          <a:xfrm>
            <a:off x="6637724" y="188262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84C7031-84AD-1D4F-A595-807901036625}"/>
              </a:ext>
            </a:extLst>
          </p:cNvPr>
          <p:cNvSpPr txBox="1"/>
          <p:nvPr/>
        </p:nvSpPr>
        <p:spPr>
          <a:xfrm>
            <a:off x="6621526" y="258426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6C2C6B3-A5F0-7041-9EDF-D3D29BA44E83}"/>
              </a:ext>
            </a:extLst>
          </p:cNvPr>
          <p:cNvSpPr txBox="1"/>
          <p:nvPr/>
        </p:nvSpPr>
        <p:spPr>
          <a:xfrm>
            <a:off x="6616909" y="340550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5FA7B96-61E4-C449-8AAE-5806FC89D5FD}"/>
              </a:ext>
            </a:extLst>
          </p:cNvPr>
          <p:cNvSpPr txBox="1"/>
          <p:nvPr/>
        </p:nvSpPr>
        <p:spPr>
          <a:xfrm>
            <a:off x="6616909" y="418980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97735D3-05E6-2048-B595-EA95C6E0B199}"/>
              </a:ext>
            </a:extLst>
          </p:cNvPr>
          <p:cNvSpPr txBox="1"/>
          <p:nvPr/>
        </p:nvSpPr>
        <p:spPr>
          <a:xfrm>
            <a:off x="6589535" y="497244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89DF18D-D565-0F49-9499-47B09BC358E0}"/>
              </a:ext>
            </a:extLst>
          </p:cNvPr>
          <p:cNvSpPr txBox="1"/>
          <p:nvPr/>
        </p:nvSpPr>
        <p:spPr>
          <a:xfrm>
            <a:off x="6589535" y="556070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D6578262-CB52-604F-86BA-60FAFD0EF896}"/>
                  </a:ext>
                </a:extLst>
              </p:cNvPr>
              <p:cNvSpPr txBox="1"/>
              <p:nvPr/>
            </p:nvSpPr>
            <p:spPr>
              <a:xfrm>
                <a:off x="4924542" y="1137200"/>
                <a:ext cx="10197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D6578262-CB52-604F-86BA-60FAFD0EF8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542" y="1137200"/>
                <a:ext cx="101979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2061E589-C984-0942-A8C7-E6D9BE4FBA44}"/>
                  </a:ext>
                </a:extLst>
              </p:cNvPr>
              <p:cNvSpPr txBox="1"/>
              <p:nvPr/>
            </p:nvSpPr>
            <p:spPr>
              <a:xfrm>
                <a:off x="4924542" y="1851842"/>
                <a:ext cx="10197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2061E589-C984-0942-A8C7-E6D9BE4FBA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542" y="1851842"/>
                <a:ext cx="101979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2794C184-0A53-2845-A92E-ADC804874DEB}"/>
                  </a:ext>
                </a:extLst>
              </p:cNvPr>
              <p:cNvSpPr txBox="1"/>
              <p:nvPr/>
            </p:nvSpPr>
            <p:spPr>
              <a:xfrm>
                <a:off x="4924542" y="2523041"/>
                <a:ext cx="10197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2794C184-0A53-2845-A92E-ADC804874D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542" y="2523041"/>
                <a:ext cx="101979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E7A5D0EB-7422-D449-A9E8-CC848B9E1820}"/>
                  </a:ext>
                </a:extLst>
              </p:cNvPr>
              <p:cNvSpPr txBox="1"/>
              <p:nvPr/>
            </p:nvSpPr>
            <p:spPr>
              <a:xfrm>
                <a:off x="4914962" y="3374722"/>
                <a:ext cx="10197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E7A5D0EB-7422-D449-A9E8-CC848B9E18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4962" y="3374722"/>
                <a:ext cx="1019796" cy="369332"/>
              </a:xfrm>
              <a:prstGeom prst="rect">
                <a:avLst/>
              </a:prstGeom>
              <a:blipFill>
                <a:blip r:embed="rId14"/>
                <a:stretch>
                  <a:fillRect l="-4938" r="-493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3A1CBB1-C8C2-5246-9B0C-8807D6669558}"/>
                  </a:ext>
                </a:extLst>
              </p:cNvPr>
              <p:cNvSpPr txBox="1"/>
              <p:nvPr/>
            </p:nvSpPr>
            <p:spPr>
              <a:xfrm>
                <a:off x="4914962" y="4089364"/>
                <a:ext cx="10197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3A1CBB1-C8C2-5246-9B0C-8807D66695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4962" y="4089364"/>
                <a:ext cx="1019796" cy="369332"/>
              </a:xfrm>
              <a:prstGeom prst="rect">
                <a:avLst/>
              </a:prstGeom>
              <a:blipFill>
                <a:blip r:embed="rId15"/>
                <a:stretch>
                  <a:fillRect r="-7407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176E607-00A8-3845-B719-B74D514516F5}"/>
                  </a:ext>
                </a:extLst>
              </p:cNvPr>
              <p:cNvSpPr txBox="1"/>
              <p:nvPr/>
            </p:nvSpPr>
            <p:spPr>
              <a:xfrm>
                <a:off x="4914962" y="4897602"/>
                <a:ext cx="10197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176E607-00A8-3845-B719-B74D514516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4962" y="4897602"/>
                <a:ext cx="1019796" cy="369332"/>
              </a:xfrm>
              <a:prstGeom prst="rect">
                <a:avLst/>
              </a:prstGeom>
              <a:blipFill>
                <a:blip r:embed="rId1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9A2E9078-72E1-A34B-A516-5122DA59990A}"/>
                  </a:ext>
                </a:extLst>
              </p:cNvPr>
              <p:cNvSpPr txBox="1"/>
              <p:nvPr/>
            </p:nvSpPr>
            <p:spPr>
              <a:xfrm>
                <a:off x="4529778" y="5594964"/>
                <a:ext cx="179016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9A2E9078-72E1-A34B-A516-5122DA5999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9778" y="5594964"/>
                <a:ext cx="1790164" cy="369332"/>
              </a:xfrm>
              <a:prstGeom prst="rect">
                <a:avLst/>
              </a:prstGeom>
              <a:blipFill>
                <a:blip r:embed="rId17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Oval 51">
            <a:extLst>
              <a:ext uri="{FF2B5EF4-FFF2-40B4-BE49-F238E27FC236}">
                <a16:creationId xmlns:a16="http://schemas.microsoft.com/office/drawing/2014/main" id="{A6E5626A-68EA-E746-9AEE-170BDD053100}"/>
              </a:ext>
            </a:extLst>
          </p:cNvPr>
          <p:cNvSpPr/>
          <p:nvPr/>
        </p:nvSpPr>
        <p:spPr>
          <a:xfrm>
            <a:off x="2148470" y="330682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20643EC-DE12-DE46-ABF5-DFCAC6E65DDF}"/>
              </a:ext>
            </a:extLst>
          </p:cNvPr>
          <p:cNvSpPr/>
          <p:nvPr/>
        </p:nvSpPr>
        <p:spPr>
          <a:xfrm>
            <a:off x="3026088" y="981382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15F2D875-120D-D949-81E8-B0F103933B68}"/>
              </a:ext>
            </a:extLst>
          </p:cNvPr>
          <p:cNvSpPr/>
          <p:nvPr/>
        </p:nvSpPr>
        <p:spPr>
          <a:xfrm>
            <a:off x="3074277" y="1747473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F15980BF-6219-4F4B-B282-14030C62B1D5}"/>
              </a:ext>
            </a:extLst>
          </p:cNvPr>
          <p:cNvSpPr/>
          <p:nvPr/>
        </p:nvSpPr>
        <p:spPr>
          <a:xfrm>
            <a:off x="3053462" y="2495286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FCEEC38-D978-2D47-97C8-FE6365D8F0CC}"/>
              </a:ext>
            </a:extLst>
          </p:cNvPr>
          <p:cNvSpPr/>
          <p:nvPr/>
        </p:nvSpPr>
        <p:spPr>
          <a:xfrm>
            <a:off x="2164746" y="3262969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D1244971-F6A4-3549-8534-1264B2250435}"/>
              </a:ext>
            </a:extLst>
          </p:cNvPr>
          <p:cNvSpPr/>
          <p:nvPr/>
        </p:nvSpPr>
        <p:spPr>
          <a:xfrm>
            <a:off x="2171540" y="4070051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B1CF2595-1B9A-A94A-B7FD-E5A288728BA8}"/>
              </a:ext>
            </a:extLst>
          </p:cNvPr>
          <p:cNvSpPr/>
          <p:nvPr/>
        </p:nvSpPr>
        <p:spPr>
          <a:xfrm>
            <a:off x="2148469" y="4877133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FB52EF0F-AFA9-8D40-BFC4-833854E2FB4B}"/>
              </a:ext>
            </a:extLst>
          </p:cNvPr>
          <p:cNvSpPr/>
          <p:nvPr/>
        </p:nvSpPr>
        <p:spPr>
          <a:xfrm>
            <a:off x="2146757" y="5642670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0A51FC28-B570-F24A-844A-8B5BFFD059D6}"/>
              </a:ext>
            </a:extLst>
          </p:cNvPr>
          <p:cNvSpPr/>
          <p:nvPr/>
        </p:nvSpPr>
        <p:spPr>
          <a:xfrm>
            <a:off x="6589535" y="382420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DBD595F0-0FAE-3942-AD1B-7E483B18784C}"/>
              </a:ext>
            </a:extLst>
          </p:cNvPr>
          <p:cNvSpPr/>
          <p:nvPr/>
        </p:nvSpPr>
        <p:spPr>
          <a:xfrm>
            <a:off x="6616909" y="1032831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74B35416-3DBA-BF44-94C7-1C3EB789A43A}"/>
              </a:ext>
            </a:extLst>
          </p:cNvPr>
          <p:cNvSpPr/>
          <p:nvPr/>
        </p:nvSpPr>
        <p:spPr>
          <a:xfrm>
            <a:off x="6589535" y="1791702"/>
            <a:ext cx="578069" cy="5715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9EDD61CD-EE0F-F341-922F-76904E78D69A}"/>
              </a:ext>
            </a:extLst>
          </p:cNvPr>
          <p:cNvSpPr/>
          <p:nvPr/>
        </p:nvSpPr>
        <p:spPr>
          <a:xfrm>
            <a:off x="6575157" y="2522341"/>
            <a:ext cx="619821" cy="5397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CEFB33E4-E46C-B848-A845-A77513D7DE81}"/>
              </a:ext>
            </a:extLst>
          </p:cNvPr>
          <p:cNvSpPr/>
          <p:nvPr/>
        </p:nvSpPr>
        <p:spPr>
          <a:xfrm>
            <a:off x="7410397" y="3304906"/>
            <a:ext cx="619821" cy="5397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173D91B7-E6EC-0B44-82F0-8C3DA0573D50}"/>
              </a:ext>
            </a:extLst>
          </p:cNvPr>
          <p:cNvSpPr/>
          <p:nvPr/>
        </p:nvSpPr>
        <p:spPr>
          <a:xfrm>
            <a:off x="6598368" y="4104403"/>
            <a:ext cx="619821" cy="5397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8389CD67-92DA-F64B-8FE6-73E0772B3041}"/>
              </a:ext>
            </a:extLst>
          </p:cNvPr>
          <p:cNvSpPr/>
          <p:nvPr/>
        </p:nvSpPr>
        <p:spPr>
          <a:xfrm>
            <a:off x="7425401" y="4877133"/>
            <a:ext cx="619821" cy="5397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EEB6B28D-CBDB-3E45-97BF-4E0F76DB401A}"/>
              </a:ext>
            </a:extLst>
          </p:cNvPr>
          <p:cNvSpPr/>
          <p:nvPr/>
        </p:nvSpPr>
        <p:spPr>
          <a:xfrm>
            <a:off x="6575156" y="5470916"/>
            <a:ext cx="619821" cy="5397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1354B55-1F6F-47B4-9125-498A0FAB9B2E}"/>
              </a:ext>
            </a:extLst>
          </p:cNvPr>
          <p:cNvSpPr txBox="1"/>
          <p:nvPr/>
        </p:nvSpPr>
        <p:spPr>
          <a:xfrm>
            <a:off x="6649101" y="60731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2A7A0204-6C86-41C0-840D-9745CD8DE8C2}"/>
                  </a:ext>
                </a:extLst>
              </p:cNvPr>
              <p:cNvSpPr txBox="1"/>
              <p:nvPr/>
            </p:nvSpPr>
            <p:spPr>
              <a:xfrm>
                <a:off x="4589344" y="6107456"/>
                <a:ext cx="1790164" cy="3758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2A7A0204-6C86-41C0-840D-9745CD8DE8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344" y="6107456"/>
                <a:ext cx="1790164" cy="375872"/>
              </a:xfrm>
              <a:prstGeom prst="rect">
                <a:avLst/>
              </a:prstGeom>
              <a:blipFill>
                <a:blip r:embed="rId18"/>
                <a:stretch>
                  <a:fillRect t="-3226" b="-24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Oval 72">
            <a:extLst>
              <a:ext uri="{FF2B5EF4-FFF2-40B4-BE49-F238E27FC236}">
                <a16:creationId xmlns:a16="http://schemas.microsoft.com/office/drawing/2014/main" id="{D11C90E9-6BCD-4C40-BC42-4FF0260B34BC}"/>
              </a:ext>
            </a:extLst>
          </p:cNvPr>
          <p:cNvSpPr/>
          <p:nvPr/>
        </p:nvSpPr>
        <p:spPr>
          <a:xfrm>
            <a:off x="7473590" y="5982678"/>
            <a:ext cx="619821" cy="5397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55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5" grpId="0" animBg="1"/>
      <p:bldP spid="56" grpId="0" animBg="1"/>
      <p:bldP spid="58" grpId="0" animBg="1"/>
      <p:bldP spid="60" grpId="0" animBg="1"/>
      <p:bldP spid="66" grpId="0" animBg="1"/>
      <p:bldP spid="69" grpId="0" animBg="1"/>
      <p:bldP spid="70" grpId="0" animBg="1"/>
      <p:bldP spid="71" grpId="0" animBg="1"/>
      <p:bldP spid="72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@ashtonC94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AE46F87-8166-A246-8743-2483324EE9FC}"/>
              </a:ext>
            </a:extLst>
          </p:cNvPr>
          <p:cNvSpPr txBox="1"/>
          <p:nvPr/>
        </p:nvSpPr>
        <p:spPr>
          <a:xfrm>
            <a:off x="2761184" y="48405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430EBC4-4D21-AF49-9FEB-568935ED4885}"/>
              </a:ext>
            </a:extLst>
          </p:cNvPr>
          <p:cNvSpPr txBox="1"/>
          <p:nvPr/>
        </p:nvSpPr>
        <p:spPr>
          <a:xfrm>
            <a:off x="2761183" y="121698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8FB7DB0-050C-184B-87F9-7D0987FCEE15}"/>
              </a:ext>
            </a:extLst>
          </p:cNvPr>
          <p:cNvSpPr txBox="1"/>
          <p:nvPr/>
        </p:nvSpPr>
        <p:spPr>
          <a:xfrm>
            <a:off x="2761183" y="194701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84C7031-84AD-1D4F-A595-807901036625}"/>
              </a:ext>
            </a:extLst>
          </p:cNvPr>
          <p:cNvSpPr txBox="1"/>
          <p:nvPr/>
        </p:nvSpPr>
        <p:spPr>
          <a:xfrm>
            <a:off x="2744985" y="264866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6C2C6B3-A5F0-7041-9EDF-D3D29BA44E83}"/>
              </a:ext>
            </a:extLst>
          </p:cNvPr>
          <p:cNvSpPr txBox="1"/>
          <p:nvPr/>
        </p:nvSpPr>
        <p:spPr>
          <a:xfrm>
            <a:off x="2740368" y="346989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5FA7B96-61E4-C449-8AAE-5806FC89D5FD}"/>
              </a:ext>
            </a:extLst>
          </p:cNvPr>
          <p:cNvSpPr txBox="1"/>
          <p:nvPr/>
        </p:nvSpPr>
        <p:spPr>
          <a:xfrm>
            <a:off x="2740368" y="425420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97735D3-05E6-2048-B595-EA95C6E0B199}"/>
              </a:ext>
            </a:extLst>
          </p:cNvPr>
          <p:cNvSpPr txBox="1"/>
          <p:nvPr/>
        </p:nvSpPr>
        <p:spPr>
          <a:xfrm>
            <a:off x="2712994" y="503684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9A2E9078-72E1-A34B-A516-5122DA59990A}"/>
                  </a:ext>
                </a:extLst>
              </p:cNvPr>
              <p:cNvSpPr txBox="1"/>
              <p:nvPr/>
            </p:nvSpPr>
            <p:spPr>
              <a:xfrm>
                <a:off x="653237" y="538230"/>
                <a:ext cx="179016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𝑎𝑏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9A2E9078-72E1-A34B-A516-5122DA5999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237" y="538230"/>
                <a:ext cx="1790164" cy="369332"/>
              </a:xfrm>
              <a:prstGeom prst="rect">
                <a:avLst/>
              </a:prstGeom>
              <a:blipFill>
                <a:blip r:embed="rId3"/>
                <a:stretch>
                  <a:fillRect l="-4930" r="-704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8366D4B6-D05C-B24E-9424-D836DFB972D7}"/>
                  </a:ext>
                </a:extLst>
              </p:cNvPr>
              <p:cNvSpPr txBox="1"/>
              <p:nvPr/>
            </p:nvSpPr>
            <p:spPr>
              <a:xfrm>
                <a:off x="283335" y="1216984"/>
                <a:ext cx="216006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(3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𝑎𝑏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8366D4B6-D05C-B24E-9424-D836DFB972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335" y="1216984"/>
                <a:ext cx="2160066" cy="369332"/>
              </a:xfrm>
              <a:prstGeom prst="rect">
                <a:avLst/>
              </a:prstGeom>
              <a:blipFill>
                <a:blip r:embed="rId4"/>
                <a:stretch>
                  <a:fillRect l="-3509" b="-310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DF0039B-8B0B-5D40-8BD9-87B6E9CFF9A9}"/>
                  </a:ext>
                </a:extLst>
              </p:cNvPr>
              <p:cNvSpPr txBox="1"/>
              <p:nvPr/>
            </p:nvSpPr>
            <p:spPr>
              <a:xfrm>
                <a:off x="283335" y="1977793"/>
                <a:ext cx="216006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(3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𝑎𝑏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DF0039B-8B0B-5D40-8BD9-87B6E9CFF9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335" y="1977793"/>
                <a:ext cx="2160066" cy="369332"/>
              </a:xfrm>
              <a:prstGeom prst="rect">
                <a:avLst/>
              </a:prstGeom>
              <a:blipFill>
                <a:blip r:embed="rId5"/>
                <a:stretch>
                  <a:fillRect l="-3509" b="-310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06DDA09C-FDAB-7D48-AB65-B4E4A71D95A9}"/>
                  </a:ext>
                </a:extLst>
              </p:cNvPr>
              <p:cNvSpPr txBox="1"/>
              <p:nvPr/>
            </p:nvSpPr>
            <p:spPr>
              <a:xfrm>
                <a:off x="283335" y="2738602"/>
                <a:ext cx="216006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(3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𝑎𝑏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06DDA09C-FDAB-7D48-AB65-B4E4A71D95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335" y="2738602"/>
                <a:ext cx="2160066" cy="369332"/>
              </a:xfrm>
              <a:prstGeom prst="rect">
                <a:avLst/>
              </a:prstGeom>
              <a:blipFill>
                <a:blip r:embed="rId6"/>
                <a:stretch>
                  <a:fillRect l="-2924" b="-310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4E2099FB-A675-114C-BCF2-D9E0D05BAE1F}"/>
                  </a:ext>
                </a:extLst>
              </p:cNvPr>
              <p:cNvSpPr txBox="1"/>
              <p:nvPr/>
            </p:nvSpPr>
            <p:spPr>
              <a:xfrm>
                <a:off x="283335" y="3500673"/>
                <a:ext cx="216006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GB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4E2099FB-A675-114C-BCF2-D9E0D05BAE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335" y="3500673"/>
                <a:ext cx="216006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F37502B6-6658-1E41-AB2A-49A53F43EA85}"/>
                  </a:ext>
                </a:extLst>
              </p:cNvPr>
              <p:cNvSpPr txBox="1"/>
              <p:nvPr/>
            </p:nvSpPr>
            <p:spPr>
              <a:xfrm>
                <a:off x="468286" y="4278442"/>
                <a:ext cx="2160066" cy="3758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lang="en-GB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</a:t>
                </a: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F37502B6-6658-1E41-AB2A-49A53F43EA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86" y="4278442"/>
                <a:ext cx="2160066" cy="375872"/>
              </a:xfrm>
              <a:prstGeom prst="rect">
                <a:avLst/>
              </a:prstGeom>
              <a:blipFill>
                <a:blip r:embed="rId8"/>
                <a:stretch>
                  <a:fillRect l="-2924" t="-20000" b="-4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D12500C2-E655-D847-8887-063F7C3F86D3}"/>
                  </a:ext>
                </a:extLst>
              </p:cNvPr>
              <p:cNvSpPr txBox="1"/>
              <p:nvPr/>
            </p:nvSpPr>
            <p:spPr>
              <a:xfrm>
                <a:off x="283335" y="5077699"/>
                <a:ext cx="2160066" cy="3758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×8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D12500C2-E655-D847-8887-063F7C3F86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335" y="5077699"/>
                <a:ext cx="2160066" cy="375872"/>
              </a:xfrm>
              <a:prstGeom prst="rect">
                <a:avLst/>
              </a:prstGeom>
              <a:blipFill>
                <a:blip r:embed="rId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Oval 74">
            <a:extLst>
              <a:ext uri="{FF2B5EF4-FFF2-40B4-BE49-F238E27FC236}">
                <a16:creationId xmlns:a16="http://schemas.microsoft.com/office/drawing/2014/main" id="{5F9AB742-DB96-5D41-85FB-51F27AE129C7}"/>
              </a:ext>
            </a:extLst>
          </p:cNvPr>
          <p:cNvSpPr/>
          <p:nvPr/>
        </p:nvSpPr>
        <p:spPr>
          <a:xfrm>
            <a:off x="2712994" y="449457"/>
            <a:ext cx="619821" cy="5397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C2E6041-93B0-0544-806B-70B9141E6682}"/>
              </a:ext>
            </a:extLst>
          </p:cNvPr>
          <p:cNvSpPr/>
          <p:nvPr/>
        </p:nvSpPr>
        <p:spPr>
          <a:xfrm>
            <a:off x="2712993" y="1145720"/>
            <a:ext cx="619821" cy="5397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1EF15362-87D1-414D-8BD8-4739CDB032A4}"/>
              </a:ext>
            </a:extLst>
          </p:cNvPr>
          <p:cNvSpPr/>
          <p:nvPr/>
        </p:nvSpPr>
        <p:spPr>
          <a:xfrm>
            <a:off x="3597049" y="1877199"/>
            <a:ext cx="619821" cy="5397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053A17FD-B43F-6141-ABAF-63CC4A2F41CD}"/>
              </a:ext>
            </a:extLst>
          </p:cNvPr>
          <p:cNvSpPr/>
          <p:nvPr/>
        </p:nvSpPr>
        <p:spPr>
          <a:xfrm>
            <a:off x="3548860" y="2547629"/>
            <a:ext cx="619821" cy="5397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ED1A49F0-852B-6846-B3D1-30BD516C022C}"/>
              </a:ext>
            </a:extLst>
          </p:cNvPr>
          <p:cNvSpPr/>
          <p:nvPr/>
        </p:nvSpPr>
        <p:spPr>
          <a:xfrm>
            <a:off x="2712992" y="3359664"/>
            <a:ext cx="619821" cy="5397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5A269D55-2139-A243-906D-DFC22E2BAB2B}"/>
              </a:ext>
            </a:extLst>
          </p:cNvPr>
          <p:cNvSpPr/>
          <p:nvPr/>
        </p:nvSpPr>
        <p:spPr>
          <a:xfrm>
            <a:off x="3597049" y="4196507"/>
            <a:ext cx="619821" cy="5397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3B7A27BE-9015-4247-B5DA-AA39F9BBECA9}"/>
              </a:ext>
            </a:extLst>
          </p:cNvPr>
          <p:cNvSpPr/>
          <p:nvPr/>
        </p:nvSpPr>
        <p:spPr>
          <a:xfrm>
            <a:off x="3576234" y="4995764"/>
            <a:ext cx="619821" cy="5397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A3A6F6D7-6268-2F46-B5E7-6FDBF43E213B}"/>
                  </a:ext>
                </a:extLst>
              </p:cNvPr>
              <p:cNvSpPr txBox="1"/>
              <p:nvPr/>
            </p:nvSpPr>
            <p:spPr>
              <a:xfrm>
                <a:off x="283335" y="5778230"/>
                <a:ext cx="2160066" cy="8074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A3A6F6D7-6268-2F46-B5E7-6FDBF43E21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335" y="5778230"/>
                <a:ext cx="2160066" cy="807401"/>
              </a:xfrm>
              <a:prstGeom prst="rect">
                <a:avLst/>
              </a:prstGeom>
              <a:blipFill>
                <a:blip r:embed="rId10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>
            <a:extLst>
              <a:ext uri="{FF2B5EF4-FFF2-40B4-BE49-F238E27FC236}">
                <a16:creationId xmlns:a16="http://schemas.microsoft.com/office/drawing/2014/main" id="{B5D3EA70-11E6-F04D-B74E-093BF556AE71}"/>
              </a:ext>
            </a:extLst>
          </p:cNvPr>
          <p:cNvSpPr txBox="1"/>
          <p:nvPr/>
        </p:nvSpPr>
        <p:spPr>
          <a:xfrm>
            <a:off x="2680277" y="598187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8346CC28-741D-F146-9509-488880EE1903}"/>
              </a:ext>
            </a:extLst>
          </p:cNvPr>
          <p:cNvSpPr/>
          <p:nvPr/>
        </p:nvSpPr>
        <p:spPr>
          <a:xfrm>
            <a:off x="2675385" y="5912059"/>
            <a:ext cx="619821" cy="5397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8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0F01EED-34C2-4C98-ADE9-F31108CBDBCE}"/>
              </a:ext>
            </a:extLst>
          </p:cNvPr>
          <p:cNvSpPr txBox="1"/>
          <p:nvPr/>
        </p:nvSpPr>
        <p:spPr>
          <a:xfrm>
            <a:off x="2634818" y="122473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53463A-8823-4A9C-85F1-D3B535D75585}"/>
              </a:ext>
            </a:extLst>
          </p:cNvPr>
          <p:cNvSpPr txBox="1"/>
          <p:nvPr/>
        </p:nvSpPr>
        <p:spPr>
          <a:xfrm>
            <a:off x="2634817" y="234408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4DDB8B-E08A-4128-9DBD-EF2C444E2CA5}"/>
              </a:ext>
            </a:extLst>
          </p:cNvPr>
          <p:cNvSpPr txBox="1"/>
          <p:nvPr/>
        </p:nvSpPr>
        <p:spPr>
          <a:xfrm>
            <a:off x="2634817" y="346343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2C0123-7885-47E5-905D-37763075BBF3}"/>
              </a:ext>
            </a:extLst>
          </p:cNvPr>
          <p:cNvSpPr txBox="1"/>
          <p:nvPr/>
        </p:nvSpPr>
        <p:spPr>
          <a:xfrm>
            <a:off x="3163197" y="452006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71ED12D-51FD-42C6-A50D-0232FAD0C639}"/>
              </a:ext>
            </a:extLst>
          </p:cNvPr>
          <p:cNvSpPr txBox="1"/>
          <p:nvPr/>
        </p:nvSpPr>
        <p:spPr>
          <a:xfrm>
            <a:off x="3738577" y="567325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@ashtonC94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8D4D54B-8C92-0A4B-B21D-ECC2CC350040}"/>
                  </a:ext>
                </a:extLst>
              </p:cNvPr>
              <p:cNvSpPr txBox="1"/>
              <p:nvPr/>
            </p:nvSpPr>
            <p:spPr>
              <a:xfrm>
                <a:off x="380595" y="1037195"/>
                <a:ext cx="243027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</a:t>
                </a:r>
                <a:r>
                  <a:rPr kumimoji="0" lang="en-GB" sz="32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𝑏</m:t>
                        </m:r>
                      </m:e>
                      <m:sup>
                        <m: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  <m:r>
                      <a:rPr kumimoji="0" lang="en-GB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×</m:t>
                    </m:r>
                    <m:sSup>
                      <m:sSupPr>
                        <m:ctrlP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𝑏</m:t>
                        </m:r>
                      </m:e>
                      <m:sup>
                        <m: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</m:oMath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8D4D54B-8C92-0A4B-B21D-ECC2CC3500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1037195"/>
                <a:ext cx="2430270" cy="584775"/>
              </a:xfrm>
              <a:prstGeom prst="rect">
                <a:avLst/>
              </a:prstGeom>
              <a:blipFill>
                <a:blip r:embed="rId3"/>
                <a:stretch>
                  <a:fillRect l="-6250" t="-12766" b="-319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A4A2EFC-1E99-0748-AA71-C0F3A78CD7DA}"/>
                  </a:ext>
                </a:extLst>
              </p:cNvPr>
              <p:cNvSpPr txBox="1"/>
              <p:nvPr/>
            </p:nvSpPr>
            <p:spPr>
              <a:xfrm>
                <a:off x="380595" y="2209116"/>
                <a:ext cx="2430270" cy="590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</m:e>
                      <m:sup>
                        <m: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+mn-ea"/>
                            <a:cs typeface="+mn-cs"/>
                          </a:rPr>
                          <m:t>4</m:t>
                        </m:r>
                      </m:sup>
                    </m:sSup>
                    <m:r>
                      <a:rPr kumimoji="0" lang="en-GB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sSup>
                      <m:sSupPr>
                        <m:ctrlP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+mn-ea"/>
                            <a:cs typeface="+mn-cs"/>
                          </a:rPr>
                          <m:t>𝑏</m:t>
                        </m:r>
                      </m:e>
                      <m:sup>
                        <m: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+mn-ea"/>
                            <a:cs typeface="+mn-cs"/>
                          </a:rPr>
                          <m:t>5</m:t>
                        </m:r>
                      </m:sup>
                    </m:sSup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A4A2EFC-1E99-0748-AA71-C0F3A78CD7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2209116"/>
                <a:ext cx="2430270" cy="590418"/>
              </a:xfrm>
              <a:prstGeom prst="rect">
                <a:avLst/>
              </a:prstGeom>
              <a:blipFill>
                <a:blip r:embed="rId4"/>
                <a:stretch>
                  <a:fillRect l="-6250" t="-10638" b="-319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DC6DA58-C0E8-A141-B20E-D104F77F8323}"/>
                  </a:ext>
                </a:extLst>
              </p:cNvPr>
              <p:cNvSpPr txBox="1"/>
              <p:nvPr/>
            </p:nvSpPr>
            <p:spPr>
              <a:xfrm>
                <a:off x="367229" y="3307648"/>
                <a:ext cx="243027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𝑏</m:t>
                        </m:r>
                      </m:e>
                      <m:sup>
                        <m: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+mn-ea"/>
                            <a:cs typeface="+mn-cs"/>
                          </a:rPr>
                          <m:t>4</m:t>
                        </m:r>
                      </m:sup>
                    </m:sSup>
                    <m:r>
                      <a:rPr kumimoji="0" lang="en-GB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+</m:t>
                    </m:r>
                    <m:sSup>
                      <m:sSupPr>
                        <m:ctrlP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+mn-ea"/>
                            <a:cs typeface="+mn-cs"/>
                          </a:rPr>
                          <m:t>𝑏</m:t>
                        </m:r>
                      </m:e>
                      <m:sup>
                        <m: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+mn-ea"/>
                            <a:cs typeface="+mn-cs"/>
                          </a:rPr>
                          <m:t>4</m:t>
                        </m:r>
                      </m:sup>
                    </m:sSup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DC6DA58-C0E8-A141-B20E-D104F77F83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29" y="3307648"/>
                <a:ext cx="2430270" cy="584775"/>
              </a:xfrm>
              <a:prstGeom prst="rect">
                <a:avLst/>
              </a:prstGeom>
              <a:blipFill>
                <a:blip r:embed="rId5"/>
                <a:stretch>
                  <a:fillRect l="-6250" t="-10638" b="-319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8DFBAEE-83B5-8140-B151-E4B6E60C0AAD}"/>
                  </a:ext>
                </a:extLst>
              </p:cNvPr>
              <p:cNvSpPr txBox="1"/>
              <p:nvPr/>
            </p:nvSpPr>
            <p:spPr>
              <a:xfrm>
                <a:off x="308239" y="4401429"/>
                <a:ext cx="2653901" cy="590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4) </a:t>
                </a:r>
                <a14:m>
                  <m:oMath xmlns:m="http://schemas.openxmlformats.org/officeDocument/2006/math">
                    <m:r>
                      <a:rPr kumimoji="0" lang="en-GB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  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𝑐𝑑</m:t>
                    </m:r>
                    <m:r>
                      <a:rPr kumimoji="0" lang="en-GB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sSup>
                      <m:sSupPr>
                        <m:ctrlP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𝑐𝑑</m:t>
                        </m:r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+mn-ea"/>
                            <a:cs typeface="+mn-cs"/>
                          </a:rPr>
                          <m:t>5</m:t>
                        </m:r>
                      </m:sup>
                    </m:sSup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8DFBAEE-83B5-8140-B151-E4B6E60C0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39" y="4401429"/>
                <a:ext cx="2653901" cy="590418"/>
              </a:xfrm>
              <a:prstGeom prst="rect">
                <a:avLst/>
              </a:prstGeom>
              <a:blipFill>
                <a:blip r:embed="rId6"/>
                <a:stretch>
                  <a:fillRect l="-5742" t="-10638" b="-319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FFE4234-1122-8F4A-A297-AEE851B8ED0C}"/>
                  </a:ext>
                </a:extLst>
              </p:cNvPr>
              <p:cNvSpPr txBox="1"/>
              <p:nvPr/>
            </p:nvSpPr>
            <p:spPr>
              <a:xfrm>
                <a:off x="367229" y="5578101"/>
                <a:ext cx="3200219" cy="590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4) </a:t>
                </a:r>
                <a14:m>
                  <m:oMath xmlns:m="http://schemas.openxmlformats.org/officeDocument/2006/math">
                    <m:r>
                      <a:rPr kumimoji="0" lang="en-GB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  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𝑐𝑑</m:t>
                    </m:r>
                    <m:r>
                      <a:rPr kumimoji="0" lang="en-GB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sSup>
                      <m:sSupPr>
                        <m:ctrlP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𝑐𝑑</m:t>
                        </m:r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+mn-ea"/>
                            <a:cs typeface="+mn-cs"/>
                          </a:rPr>
                          <m:t>5</m:t>
                        </m:r>
                      </m:sup>
                    </m:sSup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FFE4234-1122-8F4A-A297-AEE851B8ED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29" y="5578101"/>
                <a:ext cx="3200219" cy="590418"/>
              </a:xfrm>
              <a:prstGeom prst="rect">
                <a:avLst/>
              </a:prstGeom>
              <a:blipFill>
                <a:blip r:embed="rId7"/>
                <a:stretch>
                  <a:fillRect l="-4743" t="-10417" b="-3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4383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0F01EED-34C2-4C98-ADE9-F31108CBDBCE}"/>
              </a:ext>
            </a:extLst>
          </p:cNvPr>
          <p:cNvSpPr txBox="1"/>
          <p:nvPr/>
        </p:nvSpPr>
        <p:spPr>
          <a:xfrm>
            <a:off x="2634818" y="122473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53463A-8823-4A9C-85F1-D3B535D75585}"/>
              </a:ext>
            </a:extLst>
          </p:cNvPr>
          <p:cNvSpPr txBox="1"/>
          <p:nvPr/>
        </p:nvSpPr>
        <p:spPr>
          <a:xfrm>
            <a:off x="2634817" y="234408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4DDB8B-E08A-4128-9DBD-EF2C444E2CA5}"/>
              </a:ext>
            </a:extLst>
          </p:cNvPr>
          <p:cNvSpPr txBox="1"/>
          <p:nvPr/>
        </p:nvSpPr>
        <p:spPr>
          <a:xfrm>
            <a:off x="2634817" y="346343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2C0123-7885-47E5-905D-37763075BBF3}"/>
              </a:ext>
            </a:extLst>
          </p:cNvPr>
          <p:cNvSpPr txBox="1"/>
          <p:nvPr/>
        </p:nvSpPr>
        <p:spPr>
          <a:xfrm>
            <a:off x="3163197" y="452006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71ED12D-51FD-42C6-A50D-0232FAD0C639}"/>
              </a:ext>
            </a:extLst>
          </p:cNvPr>
          <p:cNvSpPr txBox="1"/>
          <p:nvPr/>
        </p:nvSpPr>
        <p:spPr>
          <a:xfrm>
            <a:off x="3738577" y="567325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@ashtonC94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8D4D54B-8C92-0A4B-B21D-ECC2CC350040}"/>
                  </a:ext>
                </a:extLst>
              </p:cNvPr>
              <p:cNvSpPr txBox="1"/>
              <p:nvPr/>
            </p:nvSpPr>
            <p:spPr>
              <a:xfrm>
                <a:off x="380595" y="1037195"/>
                <a:ext cx="243027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1</a:t>
                </a:r>
                <a:r>
                  <a:rPr lang="en-GB" sz="3200" i="1" dirty="0">
                    <a:latin typeface="Cambria Math" panose="02040503050406030204" pitchFamily="18" charset="0"/>
                  </a:rPr>
                  <a:t>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3200" b="0" i="1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32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8D4D54B-8C92-0A4B-B21D-ECC2CC3500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1037195"/>
                <a:ext cx="2430270" cy="584775"/>
              </a:xfrm>
              <a:prstGeom prst="rect">
                <a:avLst/>
              </a:prstGeom>
              <a:blipFill>
                <a:blip r:embed="rId3"/>
                <a:stretch>
                  <a:fillRect l="-6250" t="-12766" b="-319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A4A2EFC-1E99-0748-AA71-C0F3A78CD7DA}"/>
                  </a:ext>
                </a:extLst>
              </p:cNvPr>
              <p:cNvSpPr txBox="1"/>
              <p:nvPr/>
            </p:nvSpPr>
            <p:spPr>
              <a:xfrm>
                <a:off x="380595" y="2209116"/>
                <a:ext cx="2430270" cy="590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2)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3200" b="0" i="1">
                            <a:latin typeface="Cambria Math" charset="0"/>
                          </a:rPr>
                          <m:t>4</m:t>
                        </m:r>
                      </m:sup>
                    </m:sSup>
                    <m:r>
                      <a:rPr lang="en-GB" sz="32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>
                            <a:latin typeface="Cambria Math" charset="0"/>
                          </a:rPr>
                          <m:t>𝑏</m:t>
                        </m:r>
                      </m:e>
                      <m:sup>
                        <m:r>
                          <a:rPr lang="en-GB" sz="3200" b="0" i="1">
                            <a:latin typeface="Cambria Math" charset="0"/>
                          </a:rPr>
                          <m:t>5</m:t>
                        </m:r>
                      </m:sup>
                    </m:sSup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A4A2EFC-1E99-0748-AA71-C0F3A78CD7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5" y="2209116"/>
                <a:ext cx="2430270" cy="590418"/>
              </a:xfrm>
              <a:prstGeom prst="rect">
                <a:avLst/>
              </a:prstGeom>
              <a:blipFill>
                <a:blip r:embed="rId4"/>
                <a:stretch>
                  <a:fillRect l="-6250" t="-10638" b="-319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DC6DA58-C0E8-A141-B20E-D104F77F8323}"/>
                  </a:ext>
                </a:extLst>
              </p:cNvPr>
              <p:cNvSpPr txBox="1"/>
              <p:nvPr/>
            </p:nvSpPr>
            <p:spPr>
              <a:xfrm>
                <a:off x="367229" y="3307648"/>
                <a:ext cx="243027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3)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3200" b="0" i="1">
                            <a:latin typeface="Cambria Math" charset="0"/>
                          </a:rPr>
                          <m:t>4</m:t>
                        </m:r>
                      </m:sup>
                    </m:sSup>
                    <m:r>
                      <a:rPr lang="en-GB" sz="3200" b="0" i="1">
                        <a:latin typeface="Cambria Math" charset="0"/>
                      </a:rPr>
                      <m:t>+</m:t>
                    </m:r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>
                            <a:latin typeface="Cambria Math" charset="0"/>
                          </a:rPr>
                          <m:t>𝑏</m:t>
                        </m:r>
                      </m:e>
                      <m:sup>
                        <m:r>
                          <a:rPr lang="en-GB" sz="3200" b="0" i="1">
                            <a:latin typeface="Cambria Math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DC6DA58-C0E8-A141-B20E-D104F77F83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29" y="3307648"/>
                <a:ext cx="2430270" cy="584775"/>
              </a:xfrm>
              <a:prstGeom prst="rect">
                <a:avLst/>
              </a:prstGeom>
              <a:blipFill>
                <a:blip r:embed="rId5"/>
                <a:stretch>
                  <a:fillRect l="-6250" t="-10638" b="-319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8DFBAEE-83B5-8140-B151-E4B6E60C0AAD}"/>
                  </a:ext>
                </a:extLst>
              </p:cNvPr>
              <p:cNvSpPr txBox="1"/>
              <p:nvPr/>
            </p:nvSpPr>
            <p:spPr>
              <a:xfrm>
                <a:off x="308239" y="4401429"/>
                <a:ext cx="2653901" cy="590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4) </a:t>
                </a:r>
                <a14:m>
                  <m:oMath xmlns:m="http://schemas.openxmlformats.org/officeDocument/2006/math">
                    <m:r>
                      <a:rPr lang="en-GB" sz="3200" b="0">
                        <a:latin typeface="Cambria Math" charset="0"/>
                      </a:rPr>
                      <m:t>  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𝑐𝑑</m:t>
                    </m:r>
                    <m:r>
                      <a:rPr lang="en-GB" sz="32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𝑐𝑑</m:t>
                        </m:r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3200" b="0" i="1">
                            <a:latin typeface="Cambria Math" charset="0"/>
                          </a:rPr>
                          <m:t>5</m:t>
                        </m:r>
                      </m:sup>
                    </m:sSup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8DFBAEE-83B5-8140-B151-E4B6E60C0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39" y="4401429"/>
                <a:ext cx="2653901" cy="590418"/>
              </a:xfrm>
              <a:prstGeom prst="rect">
                <a:avLst/>
              </a:prstGeom>
              <a:blipFill>
                <a:blip r:embed="rId6"/>
                <a:stretch>
                  <a:fillRect l="-5742" t="-10638" b="-319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FFE4234-1122-8F4A-A297-AEE851B8ED0C}"/>
                  </a:ext>
                </a:extLst>
              </p:cNvPr>
              <p:cNvSpPr txBox="1"/>
              <p:nvPr/>
            </p:nvSpPr>
            <p:spPr>
              <a:xfrm>
                <a:off x="367229" y="5578101"/>
                <a:ext cx="3200219" cy="590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4) </a:t>
                </a:r>
                <a14:m>
                  <m:oMath xmlns:m="http://schemas.openxmlformats.org/officeDocument/2006/math">
                    <m:r>
                      <a:rPr lang="en-GB" sz="3200" b="0">
                        <a:latin typeface="Cambria Math" charset="0"/>
                      </a:rPr>
                      <m:t>  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𝑐𝑑</m:t>
                    </m:r>
                    <m:r>
                      <a:rPr lang="en-GB" sz="32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𝑐𝑑</m:t>
                        </m:r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3200" b="0" i="1">
                            <a:latin typeface="Cambria Math" charset="0"/>
                          </a:rPr>
                          <m:t>5</m:t>
                        </m:r>
                      </m:sup>
                    </m:sSup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FFE4234-1122-8F4A-A297-AEE851B8ED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29" y="5578101"/>
                <a:ext cx="3200219" cy="590418"/>
              </a:xfrm>
              <a:prstGeom prst="rect">
                <a:avLst/>
              </a:prstGeom>
              <a:blipFill>
                <a:blip r:embed="rId7"/>
                <a:stretch>
                  <a:fillRect l="-4743" t="-10417" b="-3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val 29">
            <a:extLst>
              <a:ext uri="{FF2B5EF4-FFF2-40B4-BE49-F238E27FC236}">
                <a16:creationId xmlns:a16="http://schemas.microsoft.com/office/drawing/2014/main" id="{3B69D215-AA6C-AD46-8A8A-1EBAD68C7BEC}"/>
              </a:ext>
            </a:extLst>
          </p:cNvPr>
          <p:cNvSpPr/>
          <p:nvPr/>
        </p:nvSpPr>
        <p:spPr>
          <a:xfrm>
            <a:off x="2634817" y="1130561"/>
            <a:ext cx="619821" cy="5397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0FD4CD0-B001-D647-97AF-253632955A7D}"/>
              </a:ext>
            </a:extLst>
          </p:cNvPr>
          <p:cNvSpPr/>
          <p:nvPr/>
        </p:nvSpPr>
        <p:spPr>
          <a:xfrm>
            <a:off x="3428666" y="2280261"/>
            <a:ext cx="619821" cy="5397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300558C-BBCC-0949-9C18-6404D8E257AA}"/>
              </a:ext>
            </a:extLst>
          </p:cNvPr>
          <p:cNvSpPr/>
          <p:nvPr/>
        </p:nvSpPr>
        <p:spPr>
          <a:xfrm>
            <a:off x="3470683" y="3386681"/>
            <a:ext cx="619821" cy="5397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F5735D1-B1EE-5B43-B8F2-DDDDD6027FBA}"/>
              </a:ext>
            </a:extLst>
          </p:cNvPr>
          <p:cNvSpPr/>
          <p:nvPr/>
        </p:nvSpPr>
        <p:spPr>
          <a:xfrm>
            <a:off x="3118755" y="4475361"/>
            <a:ext cx="619821" cy="5397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335DEEF-AC55-EE48-BBB9-245EF52E65B0}"/>
              </a:ext>
            </a:extLst>
          </p:cNvPr>
          <p:cNvSpPr/>
          <p:nvPr/>
        </p:nvSpPr>
        <p:spPr>
          <a:xfrm>
            <a:off x="4578146" y="5615505"/>
            <a:ext cx="619821" cy="5397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68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2108</TotalTime>
  <Words>457</Words>
  <Application>Microsoft Office PowerPoint</Application>
  <PresentationFormat>On-screen Show (4:3)</PresentationFormat>
  <Paragraphs>139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  Indices: When can you use the multiplication law?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90</cp:revision>
  <dcterms:created xsi:type="dcterms:W3CDTF">2018-01-26T08:52:52Z</dcterms:created>
  <dcterms:modified xsi:type="dcterms:W3CDTF">2018-09-24T11:51:21Z</dcterms:modified>
</cp:coreProperties>
</file>