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3" r:id="rId4"/>
    <p:sldId id="30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9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18" Type="http://schemas.openxmlformats.org/officeDocument/2006/relationships/image" Target="../media/image2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17" Type="http://schemas.openxmlformats.org/officeDocument/2006/relationships/image" Target="../media/image25.png"/><Relationship Id="rId2" Type="http://schemas.openxmlformats.org/officeDocument/2006/relationships/image" Target="../media/image10.png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19" Type="http://schemas.openxmlformats.org/officeDocument/2006/relationships/image" Target="../media/image27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18" Type="http://schemas.openxmlformats.org/officeDocument/2006/relationships/image" Target="../media/image26.png"/><Relationship Id="rId26" Type="http://schemas.openxmlformats.org/officeDocument/2006/relationships/image" Target="../media/image34.png"/><Relationship Id="rId3" Type="http://schemas.openxmlformats.org/officeDocument/2006/relationships/image" Target="../media/image11.png"/><Relationship Id="rId21" Type="http://schemas.openxmlformats.org/officeDocument/2006/relationships/image" Target="../media/image29.png"/><Relationship Id="rId34" Type="http://schemas.openxmlformats.org/officeDocument/2006/relationships/image" Target="../media/image42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17" Type="http://schemas.openxmlformats.org/officeDocument/2006/relationships/image" Target="../media/image25.png"/><Relationship Id="rId25" Type="http://schemas.openxmlformats.org/officeDocument/2006/relationships/image" Target="../media/image33.png"/><Relationship Id="rId33" Type="http://schemas.openxmlformats.org/officeDocument/2006/relationships/image" Target="../media/image41.png"/><Relationship Id="rId2" Type="http://schemas.openxmlformats.org/officeDocument/2006/relationships/image" Target="../media/image10.png"/><Relationship Id="rId16" Type="http://schemas.openxmlformats.org/officeDocument/2006/relationships/image" Target="../media/image24.png"/><Relationship Id="rId20" Type="http://schemas.openxmlformats.org/officeDocument/2006/relationships/image" Target="../media/image28.png"/><Relationship Id="rId29" Type="http://schemas.openxmlformats.org/officeDocument/2006/relationships/image" Target="../media/image3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24" Type="http://schemas.openxmlformats.org/officeDocument/2006/relationships/image" Target="../media/image32.png"/><Relationship Id="rId32" Type="http://schemas.openxmlformats.org/officeDocument/2006/relationships/image" Target="../media/image40.png"/><Relationship Id="rId37" Type="http://schemas.openxmlformats.org/officeDocument/2006/relationships/image" Target="../media/image45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23" Type="http://schemas.openxmlformats.org/officeDocument/2006/relationships/image" Target="../media/image31.png"/><Relationship Id="rId28" Type="http://schemas.openxmlformats.org/officeDocument/2006/relationships/image" Target="../media/image36.png"/><Relationship Id="rId36" Type="http://schemas.openxmlformats.org/officeDocument/2006/relationships/image" Target="../media/image44.png"/><Relationship Id="rId10" Type="http://schemas.openxmlformats.org/officeDocument/2006/relationships/image" Target="../media/image18.png"/><Relationship Id="rId19" Type="http://schemas.openxmlformats.org/officeDocument/2006/relationships/image" Target="../media/image27.png"/><Relationship Id="rId31" Type="http://schemas.openxmlformats.org/officeDocument/2006/relationships/image" Target="../media/image39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Relationship Id="rId22" Type="http://schemas.openxmlformats.org/officeDocument/2006/relationships/image" Target="../media/image30.png"/><Relationship Id="rId27" Type="http://schemas.openxmlformats.org/officeDocument/2006/relationships/image" Target="../media/image35.png"/><Relationship Id="rId30" Type="http://schemas.openxmlformats.org/officeDocument/2006/relationships/image" Target="../media/image38.png"/><Relationship Id="rId35" Type="http://schemas.openxmlformats.org/officeDocument/2006/relationships/image" Target="../media/image4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9944" y="196898"/>
            <a:ext cx="6910436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Powers: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Multiplying by powers of 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3159104" y="4108900"/>
                <a:ext cx="1563505" cy="3608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2.87 × 10</m:t>
                      </m:r>
                      <m:r>
                        <a:rPr kumimoji="0" lang="en-GB" sz="2400" b="0" i="1" u="none" strike="noStrike" kern="1200" cap="none" spc="0" normalizeH="0" baseline="3000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9104" y="4108900"/>
                <a:ext cx="1563505" cy="360804"/>
              </a:xfrm>
              <a:prstGeom prst="rect">
                <a:avLst/>
              </a:prstGeom>
              <a:blipFill>
                <a:blip r:embed="rId3"/>
                <a:stretch>
                  <a:fillRect l="-4669" r="-2724" b="-118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/>
              <p:nvPr/>
            </p:nvSpPr>
            <p:spPr>
              <a:xfrm>
                <a:off x="3102998" y="4710014"/>
                <a:ext cx="1619611" cy="3608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2.87 × 10</m:t>
                      </m:r>
                      <m:r>
                        <a:rPr lang="en-GB" sz="2400" b="0" i="1" baseline="3000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2400" baseline="30000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2998" y="4710014"/>
                <a:ext cx="1619611" cy="360804"/>
              </a:xfrm>
              <a:prstGeom prst="rect">
                <a:avLst/>
              </a:prstGeom>
              <a:blipFill>
                <a:blip r:embed="rId4"/>
                <a:stretch>
                  <a:fillRect l="-2632" r="-752" b="-101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/>
              <p:nvPr/>
            </p:nvSpPr>
            <p:spPr>
              <a:xfrm>
                <a:off x="3215209" y="5319549"/>
                <a:ext cx="1507400" cy="3608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 xmlns:m="http://schemas.openxmlformats.org/officeDocument/2006/math">
                    <m:r>
                      <a:rPr lang="en-GB" sz="240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2.87 × 10</m:t>
                    </m:r>
                  </m:oMath>
                </a14:m>
                <a:r>
                  <a:rPr lang="en-GB" sz="2400" baseline="30000" dirty="0">
                    <a:solidFill>
                      <a:prstClr val="white"/>
                    </a:solidFill>
                  </a:rPr>
                  <a:t>4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5209" y="5319549"/>
                <a:ext cx="1507400" cy="360804"/>
              </a:xfrm>
              <a:prstGeom prst="rect">
                <a:avLst/>
              </a:prstGeom>
              <a:blipFill>
                <a:blip r:embed="rId5"/>
                <a:stretch>
                  <a:fillRect l="-6048" t="-15254" r="-8065" b="-101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459995" y="783136"/>
                <a:ext cx="193444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0.387 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10</a:t>
                </a:r>
                <a:r>
                  <a:rPr kumimoji="0" lang="en-GB" sz="2800" b="0" i="0" u="none" strike="noStrike" kern="1200" cap="none" spc="0" normalizeH="0" baseline="3000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995" y="783136"/>
                <a:ext cx="1934440" cy="430887"/>
              </a:xfrm>
              <a:prstGeom prst="rect">
                <a:avLst/>
              </a:prstGeom>
              <a:blipFill>
                <a:blip r:embed="rId2"/>
                <a:stretch>
                  <a:fillRect t="-23944" r="-6289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A50C2C8-3272-4C53-BF9A-F3483965E503}"/>
                  </a:ext>
                </a:extLst>
              </p:cNvPr>
              <p:cNvSpPr txBox="1"/>
              <p:nvPr/>
            </p:nvSpPr>
            <p:spPr>
              <a:xfrm>
                <a:off x="5141228" y="783136"/>
                <a:ext cx="2068708" cy="4209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0.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87 ×</m:t>
                      </m:r>
                      <m:r>
                        <m:rPr>
                          <m:nor/>
                        </m:rPr>
                        <a:rPr lang="en-GB" sz="2800" dirty="0"/>
                        <m:t>  10</m:t>
                      </m:r>
                      <m:r>
                        <m:rPr>
                          <m:nor/>
                        </m:rPr>
                        <a:rPr lang="en-GB" sz="2800" b="0" i="0" baseline="30000" dirty="0" smtClean="0"/>
                        <m:t>2</m:t>
                      </m:r>
                    </m:oMath>
                  </m:oMathPara>
                </a14:m>
                <a:endParaRPr lang="en-GB" sz="2800" baseline="30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A50C2C8-3272-4C53-BF9A-F3483965E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228" y="783136"/>
                <a:ext cx="2068708" cy="4209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296869"/>
                <a:ext cx="237206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1. 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0.287 ×</m:t>
                    </m:r>
                  </m:oMath>
                </a14:m>
                <a:r>
                  <a:rPr lang="en-GB" sz="2800" dirty="0"/>
                  <a:t>  10</a:t>
                </a:r>
                <a:r>
                  <a:rPr lang="en-GB" sz="2800" baseline="30000" dirty="0"/>
                  <a:t>4</a:t>
                </a: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96869"/>
                <a:ext cx="2372060" cy="430887"/>
              </a:xfrm>
              <a:prstGeom prst="rect">
                <a:avLst/>
              </a:prstGeom>
              <a:blipFill>
                <a:blip r:embed="rId2"/>
                <a:stretch>
                  <a:fillRect l="-8997" t="-24286" r="-5141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7C0B66-EC05-4ED6-B9F9-318424837AAD}"/>
                  </a:ext>
                </a:extLst>
              </p:cNvPr>
              <p:cNvSpPr txBox="1"/>
              <p:nvPr/>
            </p:nvSpPr>
            <p:spPr>
              <a:xfrm>
                <a:off x="459142" y="1035678"/>
                <a:ext cx="237206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0.287 ×</m:t>
                    </m:r>
                  </m:oMath>
                </a14:m>
                <a:r>
                  <a:rPr lang="en-GB" sz="2800" dirty="0"/>
                  <a:t>  10</a:t>
                </a:r>
                <a:r>
                  <a:rPr lang="en-GB" sz="2800" baseline="30000" dirty="0"/>
                  <a:t>3</a:t>
                </a: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7C0B66-EC05-4ED6-B9F9-318424837A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035678"/>
                <a:ext cx="2372060" cy="430887"/>
              </a:xfrm>
              <a:prstGeom prst="rect">
                <a:avLst/>
              </a:prstGeom>
              <a:blipFill>
                <a:blip r:embed="rId3"/>
                <a:stretch>
                  <a:fillRect l="-8997" t="-23944" r="-5141" b="-492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6BEE7F5-577F-4E16-B92F-CFFAC6CDF1DC}"/>
                  </a:ext>
                </a:extLst>
              </p:cNvPr>
              <p:cNvSpPr txBox="1"/>
              <p:nvPr/>
            </p:nvSpPr>
            <p:spPr>
              <a:xfrm>
                <a:off x="459141" y="1774487"/>
                <a:ext cx="237206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0.287 ×</m:t>
                    </m:r>
                  </m:oMath>
                </a14:m>
                <a:r>
                  <a:rPr lang="en-GB" sz="2800" dirty="0"/>
                  <a:t>  10</a:t>
                </a:r>
                <a:r>
                  <a:rPr lang="en-GB" sz="2800" baseline="30000" dirty="0"/>
                  <a:t>2</a:t>
                </a: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6BEE7F5-577F-4E16-B92F-CFFAC6CDF1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1" y="1774487"/>
                <a:ext cx="2372060" cy="430887"/>
              </a:xfrm>
              <a:prstGeom prst="rect">
                <a:avLst/>
              </a:prstGeom>
              <a:blipFill>
                <a:blip r:embed="rId4"/>
                <a:stretch>
                  <a:fillRect l="-8997" t="-23944" r="-5141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A0DDC41-CB8E-49EE-A2E1-4CF903B505A4}"/>
                  </a:ext>
                </a:extLst>
              </p:cNvPr>
              <p:cNvSpPr txBox="1"/>
              <p:nvPr/>
            </p:nvSpPr>
            <p:spPr>
              <a:xfrm>
                <a:off x="459141" y="2513296"/>
                <a:ext cx="237206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0.287 ×</m:t>
                    </m:r>
                  </m:oMath>
                </a14:m>
                <a:r>
                  <a:rPr lang="en-GB" sz="2800" dirty="0"/>
                  <a:t>  10</a:t>
                </a:r>
                <a:r>
                  <a:rPr lang="en-GB" sz="2800" baseline="30000" dirty="0"/>
                  <a:t>1</a:t>
                </a: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A0DDC41-CB8E-49EE-A2E1-4CF903B505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1" y="2513296"/>
                <a:ext cx="2372060" cy="430887"/>
              </a:xfrm>
              <a:prstGeom prst="rect">
                <a:avLst/>
              </a:prstGeom>
              <a:blipFill>
                <a:blip r:embed="rId5"/>
                <a:stretch>
                  <a:fillRect l="-8997" t="-23944" r="-5141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70A178-9449-4097-8EEB-6C783D10632C}"/>
                  </a:ext>
                </a:extLst>
              </p:cNvPr>
              <p:cNvSpPr txBox="1"/>
              <p:nvPr/>
            </p:nvSpPr>
            <p:spPr>
              <a:xfrm>
                <a:off x="459140" y="3213556"/>
                <a:ext cx="237206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0.287 ×</m:t>
                    </m:r>
                  </m:oMath>
                </a14:m>
                <a:r>
                  <a:rPr lang="en-GB" sz="2800" dirty="0"/>
                  <a:t>  10</a:t>
                </a:r>
                <a:r>
                  <a:rPr lang="en-GB" sz="2800" baseline="30000" dirty="0"/>
                  <a:t>0</a:t>
                </a: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70A178-9449-4097-8EEB-6C783D1063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0" y="3213556"/>
                <a:ext cx="2372060" cy="430887"/>
              </a:xfrm>
              <a:prstGeom prst="rect">
                <a:avLst/>
              </a:prstGeom>
              <a:blipFill>
                <a:blip r:embed="rId6"/>
                <a:stretch>
                  <a:fillRect l="-8997" t="-23944" r="-5141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32ED3A5-45AD-4AF4-8E36-A7A69BD4E57D}"/>
                  </a:ext>
                </a:extLst>
              </p:cNvPr>
              <p:cNvSpPr txBox="1"/>
              <p:nvPr/>
            </p:nvSpPr>
            <p:spPr>
              <a:xfrm>
                <a:off x="459140" y="3913816"/>
                <a:ext cx="209153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6.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28.7 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10</a:t>
                </a:r>
                <a:r>
                  <a:rPr kumimoji="0" lang="en-GB" sz="2800" b="0" i="0" u="none" strike="noStrike" kern="1200" cap="none" spc="0" normalizeH="0" baseline="3000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0</a:t>
                </a: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32ED3A5-45AD-4AF4-8E36-A7A69BD4E5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0" y="3913816"/>
                <a:ext cx="2091535" cy="430887"/>
              </a:xfrm>
              <a:prstGeom prst="rect">
                <a:avLst/>
              </a:prstGeom>
              <a:blipFill>
                <a:blip r:embed="rId7"/>
                <a:stretch>
                  <a:fillRect l="-10204" t="-23944" r="-5539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A82899C-CBC7-413C-B300-2D446D8D9227}"/>
                  </a:ext>
                </a:extLst>
              </p:cNvPr>
              <p:cNvSpPr txBox="1"/>
              <p:nvPr/>
            </p:nvSpPr>
            <p:spPr>
              <a:xfrm>
                <a:off x="459139" y="5314336"/>
                <a:ext cx="209153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28.7 ×</m:t>
                    </m:r>
                  </m:oMath>
                </a14:m>
                <a:r>
                  <a:rPr lang="en-GB" sz="2800" dirty="0"/>
                  <a:t> 10</a:t>
                </a:r>
                <a:r>
                  <a:rPr lang="en-GB" sz="2800" baseline="30000" dirty="0"/>
                  <a:t>2</a:t>
                </a: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A82899C-CBC7-413C-B300-2D446D8D92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39" y="5314336"/>
                <a:ext cx="2091535" cy="430887"/>
              </a:xfrm>
              <a:prstGeom prst="rect">
                <a:avLst/>
              </a:prstGeom>
              <a:blipFill>
                <a:blip r:embed="rId8"/>
                <a:stretch>
                  <a:fillRect l="-10204" t="-24286" r="-5539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A4BDBFB-883E-492F-BD37-F3CCA85749B9}"/>
                  </a:ext>
                </a:extLst>
              </p:cNvPr>
              <p:cNvSpPr txBox="1"/>
              <p:nvPr/>
            </p:nvSpPr>
            <p:spPr>
              <a:xfrm>
                <a:off x="459139" y="4614076"/>
                <a:ext cx="209153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28.7 ×</m:t>
                    </m:r>
                  </m:oMath>
                </a14:m>
                <a:r>
                  <a:rPr lang="en-GB" sz="2800" dirty="0"/>
                  <a:t> 10</a:t>
                </a:r>
                <a:r>
                  <a:rPr lang="en-GB" sz="2800" baseline="30000" dirty="0"/>
                  <a:t>1</a:t>
                </a: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A4BDBFB-883E-492F-BD37-F3CCA85749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39" y="4614076"/>
                <a:ext cx="2091535" cy="430887"/>
              </a:xfrm>
              <a:prstGeom prst="rect">
                <a:avLst/>
              </a:prstGeom>
              <a:blipFill>
                <a:blip r:embed="rId9"/>
                <a:stretch>
                  <a:fillRect l="-10204" t="-23944" r="-5539" b="-492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59139" y="6014596"/>
                <a:ext cx="209153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9. 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28.7 ×</m:t>
                    </m:r>
                  </m:oMath>
                </a14:m>
                <a:r>
                  <a:rPr lang="en-GB" sz="2800" dirty="0"/>
                  <a:t> 10</a:t>
                </a:r>
                <a:r>
                  <a:rPr lang="en-GB" sz="2800" baseline="30000" dirty="0"/>
                  <a:t>3</a:t>
                </a: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39" y="6014596"/>
                <a:ext cx="2091535" cy="430887"/>
              </a:xfrm>
              <a:prstGeom prst="rect">
                <a:avLst/>
              </a:prstGeom>
              <a:blipFill>
                <a:blip r:embed="rId10"/>
                <a:stretch>
                  <a:fillRect l="-10204" t="-24286" r="-5539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B2B00CD-1496-4AE2-995A-9E3EB45F7F12}"/>
                  </a:ext>
                </a:extLst>
              </p:cNvPr>
              <p:cNvSpPr txBox="1"/>
              <p:nvPr/>
            </p:nvSpPr>
            <p:spPr>
              <a:xfrm>
                <a:off x="4572003" y="296869"/>
                <a:ext cx="235603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10. 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7 ×</m:t>
                    </m:r>
                  </m:oMath>
                </a14:m>
                <a:r>
                  <a:rPr lang="en-GB" sz="2800" dirty="0"/>
                  <a:t>  10</a:t>
                </a:r>
                <a:r>
                  <a:rPr lang="en-GB" sz="2800" baseline="30000" dirty="0"/>
                  <a:t>3</a:t>
                </a: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B2B00CD-1496-4AE2-995A-9E3EB45F7F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3" y="296869"/>
                <a:ext cx="2356030" cy="430887"/>
              </a:xfrm>
              <a:prstGeom prst="rect">
                <a:avLst/>
              </a:prstGeom>
              <a:blipFill>
                <a:blip r:embed="rId11"/>
                <a:stretch>
                  <a:fillRect l="-9067" t="-24286" r="-4922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567721A-7737-40CF-A2EC-FCFCD9D232AC}"/>
                  </a:ext>
                </a:extLst>
              </p:cNvPr>
              <p:cNvSpPr txBox="1"/>
              <p:nvPr/>
            </p:nvSpPr>
            <p:spPr>
              <a:xfrm>
                <a:off x="4572003" y="1035678"/>
                <a:ext cx="235603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11. 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87 ×</m:t>
                    </m:r>
                  </m:oMath>
                </a14:m>
                <a:r>
                  <a:rPr lang="en-GB" sz="2800" dirty="0"/>
                  <a:t>  10</a:t>
                </a:r>
                <a:r>
                  <a:rPr lang="en-GB" sz="2800" baseline="30000" dirty="0"/>
                  <a:t>4</a:t>
                </a: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567721A-7737-40CF-A2EC-FCFCD9D232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3" y="1035678"/>
                <a:ext cx="2356030" cy="430887"/>
              </a:xfrm>
              <a:prstGeom prst="rect">
                <a:avLst/>
              </a:prstGeom>
              <a:blipFill>
                <a:blip r:embed="rId12"/>
                <a:stretch>
                  <a:fillRect l="-9067" t="-23944" r="-4922" b="-492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8C02EA7-CF59-493B-ACDF-156531AC0BBC}"/>
                  </a:ext>
                </a:extLst>
              </p:cNvPr>
              <p:cNvSpPr txBox="1"/>
              <p:nvPr/>
            </p:nvSpPr>
            <p:spPr>
              <a:xfrm>
                <a:off x="4572002" y="1774487"/>
                <a:ext cx="255480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12. 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0.287 ×</m:t>
                    </m:r>
                  </m:oMath>
                </a14:m>
                <a:r>
                  <a:rPr lang="en-GB" sz="2800" dirty="0"/>
                  <a:t>  10</a:t>
                </a:r>
                <a:r>
                  <a:rPr lang="en-GB" sz="2800" baseline="30000" dirty="0"/>
                  <a:t>5</a:t>
                </a:r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8C02EA7-CF59-493B-ACDF-156531AC0B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2" y="1774487"/>
                <a:ext cx="2554802" cy="430887"/>
              </a:xfrm>
              <a:prstGeom prst="rect">
                <a:avLst/>
              </a:prstGeom>
              <a:blipFill>
                <a:blip r:embed="rId13"/>
                <a:stretch>
                  <a:fillRect l="-8353" t="-23944" r="-4535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D0CB330-E00F-4EC5-94D8-C155F40F4AC7}"/>
                  </a:ext>
                </a:extLst>
              </p:cNvPr>
              <p:cNvSpPr txBox="1"/>
              <p:nvPr/>
            </p:nvSpPr>
            <p:spPr>
              <a:xfrm>
                <a:off x="4572002" y="2513296"/>
                <a:ext cx="275357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0.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287 ×</m:t>
                    </m:r>
                  </m:oMath>
                </a14:m>
                <a:r>
                  <a:rPr lang="en-GB" sz="2800" dirty="0"/>
                  <a:t>  10</a:t>
                </a:r>
                <a:r>
                  <a:rPr lang="en-GB" sz="2800" baseline="30000" dirty="0"/>
                  <a:t>6</a:t>
                </a: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D0CB330-E00F-4EC5-94D8-C155F40F4A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2" y="2513296"/>
                <a:ext cx="2753574" cy="430887"/>
              </a:xfrm>
              <a:prstGeom prst="rect">
                <a:avLst/>
              </a:prstGeom>
              <a:blipFill>
                <a:blip r:embed="rId14"/>
                <a:stretch>
                  <a:fillRect l="-7743" t="-23944" r="-3982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859DB6A-23B6-4D55-A535-B110C2BEB572}"/>
                  </a:ext>
                </a:extLst>
              </p:cNvPr>
              <p:cNvSpPr txBox="1"/>
              <p:nvPr/>
            </p:nvSpPr>
            <p:spPr>
              <a:xfrm>
                <a:off x="4572001" y="3213556"/>
                <a:ext cx="295234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14. 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0.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00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287 ×</m:t>
                    </m:r>
                  </m:oMath>
                </a14:m>
                <a:r>
                  <a:rPr lang="en-GB" sz="2800" dirty="0"/>
                  <a:t>  10</a:t>
                </a:r>
                <a:r>
                  <a:rPr lang="en-GB" sz="2800" baseline="30000" dirty="0"/>
                  <a:t>5</a:t>
                </a: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859DB6A-23B6-4D55-A535-B110C2BEB5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1" y="3213556"/>
                <a:ext cx="2952347" cy="430887"/>
              </a:xfrm>
              <a:prstGeom prst="rect">
                <a:avLst/>
              </a:prstGeom>
              <a:blipFill>
                <a:blip r:embed="rId15"/>
                <a:stretch>
                  <a:fillRect l="-7231" t="-23944" r="-3719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49387F8-87A8-4D72-8A90-B2FDFC62B297}"/>
                  </a:ext>
                </a:extLst>
              </p:cNvPr>
              <p:cNvSpPr txBox="1"/>
              <p:nvPr/>
            </p:nvSpPr>
            <p:spPr>
              <a:xfrm>
                <a:off x="4572001" y="3913816"/>
                <a:ext cx="287059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15.</a:t>
                </a:r>
                <a:r>
                  <a:rPr kumimoji="0" lang="en-GB" sz="2800" b="0" u="none" strike="noStrike" kern="1200" cap="none" spc="0" normalizeH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0.00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287 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10</a:t>
                </a:r>
                <a:r>
                  <a:rPr kumimoji="0" lang="en-GB" sz="2800" b="0" i="0" u="none" strike="noStrike" kern="1200" cap="none" spc="0" normalizeH="0" baseline="3000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0</a:t>
                </a: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49387F8-87A8-4D72-8A90-B2FDFC62B2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1" y="3913816"/>
                <a:ext cx="2870594" cy="430887"/>
              </a:xfrm>
              <a:prstGeom prst="rect">
                <a:avLst/>
              </a:prstGeom>
              <a:blipFill>
                <a:blip r:embed="rId16"/>
                <a:stretch>
                  <a:fillRect l="-7431" t="-23944" r="-3822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445F745-AD2F-4ED0-9E60-BA10A9A8E8B0}"/>
                  </a:ext>
                </a:extLst>
              </p:cNvPr>
              <p:cNvSpPr txBox="1"/>
              <p:nvPr/>
            </p:nvSpPr>
            <p:spPr>
              <a:xfrm>
                <a:off x="4572000" y="5314336"/>
                <a:ext cx="220053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17. 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287 ×</m:t>
                    </m:r>
                  </m:oMath>
                </a14:m>
                <a:r>
                  <a:rPr lang="en-GB" sz="2800" dirty="0"/>
                  <a:t> 10</a:t>
                </a:r>
                <a:r>
                  <a:rPr lang="en-GB" sz="2800" baseline="30000" dirty="0"/>
                  <a:t>4</a:t>
                </a: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445F745-AD2F-4ED0-9E60-BA10A9A8E8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314336"/>
                <a:ext cx="2200539" cy="430887"/>
              </a:xfrm>
              <a:prstGeom prst="rect">
                <a:avLst/>
              </a:prstGeom>
              <a:blipFill>
                <a:blip r:embed="rId17"/>
                <a:stretch>
                  <a:fillRect l="-9695" t="-24286" r="-5263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5845A6A-99AD-43A8-8373-C7C47D9E21CF}"/>
                  </a:ext>
                </a:extLst>
              </p:cNvPr>
              <p:cNvSpPr txBox="1"/>
              <p:nvPr/>
            </p:nvSpPr>
            <p:spPr>
              <a:xfrm>
                <a:off x="4572000" y="4614076"/>
                <a:ext cx="220053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16. 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287 ×</m:t>
                    </m:r>
                  </m:oMath>
                </a14:m>
                <a:r>
                  <a:rPr lang="en-GB" sz="2800" dirty="0"/>
                  <a:t> 10</a:t>
                </a:r>
                <a:r>
                  <a:rPr lang="en-GB" sz="2800" baseline="30000" dirty="0"/>
                  <a:t>0</a:t>
                </a: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5845A6A-99AD-43A8-8373-C7C47D9E21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4076"/>
                <a:ext cx="2200539" cy="430887"/>
              </a:xfrm>
              <a:prstGeom prst="rect">
                <a:avLst/>
              </a:prstGeom>
              <a:blipFill>
                <a:blip r:embed="rId18"/>
                <a:stretch>
                  <a:fillRect l="-9695" t="-23944" r="-5263" b="-492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4DAD234-1814-4A68-9AAC-B078919A86A6}"/>
                  </a:ext>
                </a:extLst>
              </p:cNvPr>
              <p:cNvSpPr txBox="1"/>
              <p:nvPr/>
            </p:nvSpPr>
            <p:spPr>
              <a:xfrm>
                <a:off x="4572000" y="6014596"/>
                <a:ext cx="239931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18. 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287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 ×</m:t>
                    </m:r>
                  </m:oMath>
                </a14:m>
                <a:r>
                  <a:rPr lang="en-GB" sz="2800" dirty="0"/>
                  <a:t> 10</a:t>
                </a:r>
                <a:r>
                  <a:rPr lang="en-GB" sz="2800" baseline="30000" dirty="0"/>
                  <a:t>3</a:t>
                </a: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4DAD234-1814-4A68-9AAC-B078919A86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6014596"/>
                <a:ext cx="2399311" cy="430887"/>
              </a:xfrm>
              <a:prstGeom prst="rect">
                <a:avLst/>
              </a:prstGeom>
              <a:blipFill>
                <a:blip r:embed="rId19"/>
                <a:stretch>
                  <a:fillRect l="-8883" t="-24286" r="-4822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296869"/>
                <a:ext cx="237206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1. 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0.287 ×</m:t>
                    </m:r>
                  </m:oMath>
                </a14:m>
                <a:r>
                  <a:rPr lang="en-GB" sz="2800" dirty="0"/>
                  <a:t>  10</a:t>
                </a:r>
                <a:r>
                  <a:rPr lang="en-GB" sz="2800" baseline="30000" dirty="0"/>
                  <a:t>4</a:t>
                </a: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96869"/>
                <a:ext cx="2372060" cy="430887"/>
              </a:xfrm>
              <a:prstGeom prst="rect">
                <a:avLst/>
              </a:prstGeom>
              <a:blipFill>
                <a:blip r:embed="rId2"/>
                <a:stretch>
                  <a:fillRect l="-8997" t="-24286" r="-5141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7C0B66-EC05-4ED6-B9F9-318424837AAD}"/>
                  </a:ext>
                </a:extLst>
              </p:cNvPr>
              <p:cNvSpPr txBox="1"/>
              <p:nvPr/>
            </p:nvSpPr>
            <p:spPr>
              <a:xfrm>
                <a:off x="459142" y="1035678"/>
                <a:ext cx="237206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0.287 ×</m:t>
                    </m:r>
                  </m:oMath>
                </a14:m>
                <a:r>
                  <a:rPr lang="en-GB" sz="2800" dirty="0"/>
                  <a:t>  10</a:t>
                </a:r>
                <a:r>
                  <a:rPr lang="en-GB" sz="2800" baseline="30000" dirty="0"/>
                  <a:t>3</a:t>
                </a: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7C0B66-EC05-4ED6-B9F9-318424837A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035678"/>
                <a:ext cx="2372060" cy="430887"/>
              </a:xfrm>
              <a:prstGeom prst="rect">
                <a:avLst/>
              </a:prstGeom>
              <a:blipFill>
                <a:blip r:embed="rId3"/>
                <a:stretch>
                  <a:fillRect l="-8997" t="-23944" r="-5141" b="-492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6BEE7F5-577F-4E16-B92F-CFFAC6CDF1DC}"/>
                  </a:ext>
                </a:extLst>
              </p:cNvPr>
              <p:cNvSpPr txBox="1"/>
              <p:nvPr/>
            </p:nvSpPr>
            <p:spPr>
              <a:xfrm>
                <a:off x="459141" y="1774487"/>
                <a:ext cx="237206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0.287 ×</m:t>
                    </m:r>
                  </m:oMath>
                </a14:m>
                <a:r>
                  <a:rPr lang="en-GB" sz="2800" dirty="0"/>
                  <a:t>  10</a:t>
                </a:r>
                <a:r>
                  <a:rPr lang="en-GB" sz="2800" baseline="30000" dirty="0"/>
                  <a:t>2</a:t>
                </a: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6BEE7F5-577F-4E16-B92F-CFFAC6CDF1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1" y="1774487"/>
                <a:ext cx="2372060" cy="430887"/>
              </a:xfrm>
              <a:prstGeom prst="rect">
                <a:avLst/>
              </a:prstGeom>
              <a:blipFill>
                <a:blip r:embed="rId4"/>
                <a:stretch>
                  <a:fillRect l="-8997" t="-23944" r="-5141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A0DDC41-CB8E-49EE-A2E1-4CF903B505A4}"/>
                  </a:ext>
                </a:extLst>
              </p:cNvPr>
              <p:cNvSpPr txBox="1"/>
              <p:nvPr/>
            </p:nvSpPr>
            <p:spPr>
              <a:xfrm>
                <a:off x="459141" y="2513296"/>
                <a:ext cx="237206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0.287 ×</m:t>
                    </m:r>
                  </m:oMath>
                </a14:m>
                <a:r>
                  <a:rPr lang="en-GB" sz="2800" dirty="0"/>
                  <a:t>  10</a:t>
                </a:r>
                <a:r>
                  <a:rPr lang="en-GB" sz="2800" baseline="30000" dirty="0"/>
                  <a:t>1</a:t>
                </a: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A0DDC41-CB8E-49EE-A2E1-4CF903B505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1" y="2513296"/>
                <a:ext cx="2372060" cy="430887"/>
              </a:xfrm>
              <a:prstGeom prst="rect">
                <a:avLst/>
              </a:prstGeom>
              <a:blipFill>
                <a:blip r:embed="rId5"/>
                <a:stretch>
                  <a:fillRect l="-8997" t="-23944" r="-5141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70A178-9449-4097-8EEB-6C783D10632C}"/>
                  </a:ext>
                </a:extLst>
              </p:cNvPr>
              <p:cNvSpPr txBox="1"/>
              <p:nvPr/>
            </p:nvSpPr>
            <p:spPr>
              <a:xfrm>
                <a:off x="459140" y="3213556"/>
                <a:ext cx="237206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0.287 ×</m:t>
                    </m:r>
                  </m:oMath>
                </a14:m>
                <a:r>
                  <a:rPr lang="en-GB" sz="2800" dirty="0"/>
                  <a:t>  10</a:t>
                </a:r>
                <a:r>
                  <a:rPr lang="en-GB" sz="2800" baseline="30000" dirty="0"/>
                  <a:t>0</a:t>
                </a: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70A178-9449-4097-8EEB-6C783D1063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0" y="3213556"/>
                <a:ext cx="2372060" cy="430887"/>
              </a:xfrm>
              <a:prstGeom prst="rect">
                <a:avLst/>
              </a:prstGeom>
              <a:blipFill>
                <a:blip r:embed="rId6"/>
                <a:stretch>
                  <a:fillRect l="-8997" t="-23944" r="-5141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32ED3A5-45AD-4AF4-8E36-A7A69BD4E57D}"/>
                  </a:ext>
                </a:extLst>
              </p:cNvPr>
              <p:cNvSpPr txBox="1"/>
              <p:nvPr/>
            </p:nvSpPr>
            <p:spPr>
              <a:xfrm>
                <a:off x="459140" y="3913816"/>
                <a:ext cx="209153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6.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28.7 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10</a:t>
                </a:r>
                <a:r>
                  <a:rPr kumimoji="0" lang="en-GB" sz="2800" b="0" i="0" u="none" strike="noStrike" kern="1200" cap="none" spc="0" normalizeH="0" baseline="3000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0</a:t>
                </a: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32ED3A5-45AD-4AF4-8E36-A7A69BD4E5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0" y="3913816"/>
                <a:ext cx="2091535" cy="430887"/>
              </a:xfrm>
              <a:prstGeom prst="rect">
                <a:avLst/>
              </a:prstGeom>
              <a:blipFill>
                <a:blip r:embed="rId7"/>
                <a:stretch>
                  <a:fillRect l="-10204" t="-23944" r="-5539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A82899C-CBC7-413C-B300-2D446D8D9227}"/>
                  </a:ext>
                </a:extLst>
              </p:cNvPr>
              <p:cNvSpPr txBox="1"/>
              <p:nvPr/>
            </p:nvSpPr>
            <p:spPr>
              <a:xfrm>
                <a:off x="459139" y="5314336"/>
                <a:ext cx="209153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28.7 ×</m:t>
                    </m:r>
                  </m:oMath>
                </a14:m>
                <a:r>
                  <a:rPr lang="en-GB" sz="2800" dirty="0"/>
                  <a:t> 10</a:t>
                </a:r>
                <a:r>
                  <a:rPr lang="en-GB" sz="2800" baseline="30000" dirty="0"/>
                  <a:t>2</a:t>
                </a: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A82899C-CBC7-413C-B300-2D446D8D92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39" y="5314336"/>
                <a:ext cx="2091535" cy="430887"/>
              </a:xfrm>
              <a:prstGeom prst="rect">
                <a:avLst/>
              </a:prstGeom>
              <a:blipFill>
                <a:blip r:embed="rId8"/>
                <a:stretch>
                  <a:fillRect l="-10204" t="-24286" r="-5539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A4BDBFB-883E-492F-BD37-F3CCA85749B9}"/>
                  </a:ext>
                </a:extLst>
              </p:cNvPr>
              <p:cNvSpPr txBox="1"/>
              <p:nvPr/>
            </p:nvSpPr>
            <p:spPr>
              <a:xfrm>
                <a:off x="459139" y="4614076"/>
                <a:ext cx="209153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28.7 ×</m:t>
                    </m:r>
                  </m:oMath>
                </a14:m>
                <a:r>
                  <a:rPr lang="en-GB" sz="2800" dirty="0"/>
                  <a:t> 10</a:t>
                </a:r>
                <a:r>
                  <a:rPr lang="en-GB" sz="2800" baseline="30000" dirty="0"/>
                  <a:t>1</a:t>
                </a: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A4BDBFB-883E-492F-BD37-F3CCA85749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39" y="4614076"/>
                <a:ext cx="2091535" cy="430887"/>
              </a:xfrm>
              <a:prstGeom prst="rect">
                <a:avLst/>
              </a:prstGeom>
              <a:blipFill>
                <a:blip r:embed="rId9"/>
                <a:stretch>
                  <a:fillRect l="-10204" t="-23944" r="-5539" b="-492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59139" y="6014596"/>
                <a:ext cx="209153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9. 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28.7 ×</m:t>
                    </m:r>
                  </m:oMath>
                </a14:m>
                <a:r>
                  <a:rPr lang="en-GB" sz="2800" dirty="0"/>
                  <a:t> 10</a:t>
                </a:r>
                <a:r>
                  <a:rPr lang="en-GB" sz="2800" baseline="30000" dirty="0"/>
                  <a:t>3</a:t>
                </a: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39" y="6014596"/>
                <a:ext cx="2091535" cy="430887"/>
              </a:xfrm>
              <a:prstGeom prst="rect">
                <a:avLst/>
              </a:prstGeom>
              <a:blipFill>
                <a:blip r:embed="rId10"/>
                <a:stretch>
                  <a:fillRect l="-10204" t="-24286" r="-5539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B2B00CD-1496-4AE2-995A-9E3EB45F7F12}"/>
                  </a:ext>
                </a:extLst>
              </p:cNvPr>
              <p:cNvSpPr txBox="1"/>
              <p:nvPr/>
            </p:nvSpPr>
            <p:spPr>
              <a:xfrm>
                <a:off x="4572003" y="296869"/>
                <a:ext cx="235603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10. 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7 ×</m:t>
                    </m:r>
                  </m:oMath>
                </a14:m>
                <a:r>
                  <a:rPr lang="en-GB" sz="2800" dirty="0"/>
                  <a:t>  10</a:t>
                </a:r>
                <a:r>
                  <a:rPr lang="en-GB" sz="2800" baseline="30000" dirty="0"/>
                  <a:t>3</a:t>
                </a: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B2B00CD-1496-4AE2-995A-9E3EB45F7F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3" y="296869"/>
                <a:ext cx="2356030" cy="430887"/>
              </a:xfrm>
              <a:prstGeom prst="rect">
                <a:avLst/>
              </a:prstGeom>
              <a:blipFill>
                <a:blip r:embed="rId11"/>
                <a:stretch>
                  <a:fillRect l="-9067" t="-24286" r="-4922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567721A-7737-40CF-A2EC-FCFCD9D232AC}"/>
                  </a:ext>
                </a:extLst>
              </p:cNvPr>
              <p:cNvSpPr txBox="1"/>
              <p:nvPr/>
            </p:nvSpPr>
            <p:spPr>
              <a:xfrm>
                <a:off x="4572003" y="1035678"/>
                <a:ext cx="235603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11. 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87 ×</m:t>
                    </m:r>
                  </m:oMath>
                </a14:m>
                <a:r>
                  <a:rPr lang="en-GB" sz="2800" dirty="0"/>
                  <a:t>  10</a:t>
                </a:r>
                <a:r>
                  <a:rPr lang="en-GB" sz="2800" baseline="30000" dirty="0"/>
                  <a:t>4</a:t>
                </a: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567721A-7737-40CF-A2EC-FCFCD9D232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3" y="1035678"/>
                <a:ext cx="2356030" cy="430887"/>
              </a:xfrm>
              <a:prstGeom prst="rect">
                <a:avLst/>
              </a:prstGeom>
              <a:blipFill>
                <a:blip r:embed="rId12"/>
                <a:stretch>
                  <a:fillRect l="-9067" t="-23944" r="-4922" b="-492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8C02EA7-CF59-493B-ACDF-156531AC0BBC}"/>
                  </a:ext>
                </a:extLst>
              </p:cNvPr>
              <p:cNvSpPr txBox="1"/>
              <p:nvPr/>
            </p:nvSpPr>
            <p:spPr>
              <a:xfrm>
                <a:off x="4572002" y="1774487"/>
                <a:ext cx="255480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12. 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0.287 ×</m:t>
                    </m:r>
                  </m:oMath>
                </a14:m>
                <a:r>
                  <a:rPr lang="en-GB" sz="2800" dirty="0"/>
                  <a:t>  10</a:t>
                </a:r>
                <a:r>
                  <a:rPr lang="en-GB" sz="2800" baseline="30000" dirty="0"/>
                  <a:t>5</a:t>
                </a:r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8C02EA7-CF59-493B-ACDF-156531AC0B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2" y="1774487"/>
                <a:ext cx="2554802" cy="430887"/>
              </a:xfrm>
              <a:prstGeom prst="rect">
                <a:avLst/>
              </a:prstGeom>
              <a:blipFill>
                <a:blip r:embed="rId13"/>
                <a:stretch>
                  <a:fillRect l="-8353" t="-23944" r="-4535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D0CB330-E00F-4EC5-94D8-C155F40F4AC7}"/>
                  </a:ext>
                </a:extLst>
              </p:cNvPr>
              <p:cNvSpPr txBox="1"/>
              <p:nvPr/>
            </p:nvSpPr>
            <p:spPr>
              <a:xfrm>
                <a:off x="4572002" y="2513296"/>
                <a:ext cx="275357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0.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287 ×</m:t>
                    </m:r>
                  </m:oMath>
                </a14:m>
                <a:r>
                  <a:rPr lang="en-GB" sz="2800" dirty="0"/>
                  <a:t>  10</a:t>
                </a:r>
                <a:r>
                  <a:rPr lang="en-GB" sz="2800" baseline="30000" dirty="0"/>
                  <a:t>6</a:t>
                </a: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D0CB330-E00F-4EC5-94D8-C155F40F4A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2" y="2513296"/>
                <a:ext cx="2753574" cy="430887"/>
              </a:xfrm>
              <a:prstGeom prst="rect">
                <a:avLst/>
              </a:prstGeom>
              <a:blipFill>
                <a:blip r:embed="rId14"/>
                <a:stretch>
                  <a:fillRect l="-7743" t="-23944" r="-3982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859DB6A-23B6-4D55-A535-B110C2BEB572}"/>
                  </a:ext>
                </a:extLst>
              </p:cNvPr>
              <p:cNvSpPr txBox="1"/>
              <p:nvPr/>
            </p:nvSpPr>
            <p:spPr>
              <a:xfrm>
                <a:off x="4572001" y="3213556"/>
                <a:ext cx="295234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14. 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0.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00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287 ×</m:t>
                    </m:r>
                  </m:oMath>
                </a14:m>
                <a:r>
                  <a:rPr lang="en-GB" sz="2800" dirty="0"/>
                  <a:t>  10</a:t>
                </a:r>
                <a:r>
                  <a:rPr lang="en-GB" sz="2800" baseline="30000" dirty="0"/>
                  <a:t>5</a:t>
                </a: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859DB6A-23B6-4D55-A535-B110C2BEB5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1" y="3213556"/>
                <a:ext cx="2952347" cy="430887"/>
              </a:xfrm>
              <a:prstGeom prst="rect">
                <a:avLst/>
              </a:prstGeom>
              <a:blipFill>
                <a:blip r:embed="rId15"/>
                <a:stretch>
                  <a:fillRect l="-7231" t="-23944" r="-3719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49387F8-87A8-4D72-8A90-B2FDFC62B297}"/>
                  </a:ext>
                </a:extLst>
              </p:cNvPr>
              <p:cNvSpPr txBox="1"/>
              <p:nvPr/>
            </p:nvSpPr>
            <p:spPr>
              <a:xfrm>
                <a:off x="4572001" y="3913816"/>
                <a:ext cx="287059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15.</a:t>
                </a:r>
                <a:r>
                  <a:rPr kumimoji="0" lang="en-GB" sz="2800" b="0" u="none" strike="noStrike" kern="1200" cap="none" spc="0" normalizeH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0.00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287 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10</a:t>
                </a:r>
                <a:r>
                  <a:rPr kumimoji="0" lang="en-GB" sz="2800" b="0" i="0" u="none" strike="noStrike" kern="1200" cap="none" spc="0" normalizeH="0" baseline="3000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0</a:t>
                </a: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49387F8-87A8-4D72-8A90-B2FDFC62B2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1" y="3913816"/>
                <a:ext cx="2870594" cy="430887"/>
              </a:xfrm>
              <a:prstGeom prst="rect">
                <a:avLst/>
              </a:prstGeom>
              <a:blipFill>
                <a:blip r:embed="rId16"/>
                <a:stretch>
                  <a:fillRect l="-7431" t="-23944" r="-3822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445F745-AD2F-4ED0-9E60-BA10A9A8E8B0}"/>
                  </a:ext>
                </a:extLst>
              </p:cNvPr>
              <p:cNvSpPr txBox="1"/>
              <p:nvPr/>
            </p:nvSpPr>
            <p:spPr>
              <a:xfrm>
                <a:off x="4572000" y="5314336"/>
                <a:ext cx="220053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17. 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287 ×</m:t>
                    </m:r>
                  </m:oMath>
                </a14:m>
                <a:r>
                  <a:rPr lang="en-GB" sz="2800" dirty="0"/>
                  <a:t> 10</a:t>
                </a:r>
                <a:r>
                  <a:rPr lang="en-GB" sz="2800" baseline="30000" dirty="0"/>
                  <a:t>4</a:t>
                </a: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445F745-AD2F-4ED0-9E60-BA10A9A8E8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314336"/>
                <a:ext cx="2200539" cy="430887"/>
              </a:xfrm>
              <a:prstGeom prst="rect">
                <a:avLst/>
              </a:prstGeom>
              <a:blipFill>
                <a:blip r:embed="rId17"/>
                <a:stretch>
                  <a:fillRect l="-9695" t="-24286" r="-5263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5845A6A-99AD-43A8-8373-C7C47D9E21CF}"/>
                  </a:ext>
                </a:extLst>
              </p:cNvPr>
              <p:cNvSpPr txBox="1"/>
              <p:nvPr/>
            </p:nvSpPr>
            <p:spPr>
              <a:xfrm>
                <a:off x="4572000" y="4614076"/>
                <a:ext cx="220053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16. 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287 ×</m:t>
                    </m:r>
                  </m:oMath>
                </a14:m>
                <a:r>
                  <a:rPr lang="en-GB" sz="2800" dirty="0"/>
                  <a:t> 10</a:t>
                </a:r>
                <a:r>
                  <a:rPr lang="en-GB" sz="2800" baseline="30000" dirty="0"/>
                  <a:t>0</a:t>
                </a: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5845A6A-99AD-43A8-8373-C7C47D9E21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4076"/>
                <a:ext cx="2200539" cy="430887"/>
              </a:xfrm>
              <a:prstGeom prst="rect">
                <a:avLst/>
              </a:prstGeom>
              <a:blipFill>
                <a:blip r:embed="rId18"/>
                <a:stretch>
                  <a:fillRect l="-9695" t="-23944" r="-5263" b="-492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4DAD234-1814-4A68-9AAC-B078919A86A6}"/>
                  </a:ext>
                </a:extLst>
              </p:cNvPr>
              <p:cNvSpPr txBox="1"/>
              <p:nvPr/>
            </p:nvSpPr>
            <p:spPr>
              <a:xfrm>
                <a:off x="4572000" y="6014596"/>
                <a:ext cx="239931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18. 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287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 ×</m:t>
                    </m:r>
                  </m:oMath>
                </a14:m>
                <a:r>
                  <a:rPr lang="en-GB" sz="2800" dirty="0"/>
                  <a:t> 10</a:t>
                </a:r>
                <a:r>
                  <a:rPr lang="en-GB" sz="2800" baseline="30000" dirty="0"/>
                  <a:t>3</a:t>
                </a: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4DAD234-1814-4A68-9AAC-B078919A86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6014596"/>
                <a:ext cx="2399311" cy="430887"/>
              </a:xfrm>
              <a:prstGeom prst="rect">
                <a:avLst/>
              </a:prstGeom>
              <a:blipFill>
                <a:blip r:embed="rId19"/>
                <a:stretch>
                  <a:fillRect l="-8883" t="-24286" r="-4822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5F1DDC56-5B74-4162-8F79-23D7EAEB0501}"/>
                  </a:ext>
                </a:extLst>
              </p:cNvPr>
              <p:cNvSpPr/>
              <p:nvPr/>
            </p:nvSpPr>
            <p:spPr>
              <a:xfrm>
                <a:off x="2960290" y="361430"/>
                <a:ext cx="1032655" cy="5132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2870</m:t>
                      </m:r>
                    </m:oMath>
                  </m:oMathPara>
                </a14:m>
                <a:endParaRPr lang="en-GB" sz="2800" baseline="300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5F1DDC56-5B74-4162-8F79-23D7EAEB05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0290" y="361430"/>
                <a:ext cx="1032655" cy="51328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191DA9C8-B438-4CC5-8115-933E1B18044C}"/>
                  </a:ext>
                </a:extLst>
              </p:cNvPr>
              <p:cNvSpPr/>
              <p:nvPr/>
            </p:nvSpPr>
            <p:spPr>
              <a:xfrm>
                <a:off x="2960290" y="1059041"/>
                <a:ext cx="833882" cy="5132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287</m:t>
                      </m:r>
                    </m:oMath>
                  </m:oMathPara>
                </a14:m>
                <a:endParaRPr lang="en-GB" sz="2800" baseline="300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191DA9C8-B438-4CC5-8115-933E1B1804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0290" y="1059041"/>
                <a:ext cx="833882" cy="51328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AC5E4AC6-B982-4E9D-9D7F-404A5B4DC281}"/>
                  </a:ext>
                </a:extLst>
              </p:cNvPr>
              <p:cNvSpPr/>
              <p:nvPr/>
            </p:nvSpPr>
            <p:spPr>
              <a:xfrm>
                <a:off x="2923421" y="1745330"/>
                <a:ext cx="907620" cy="5132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28.7</m:t>
                      </m:r>
                    </m:oMath>
                  </m:oMathPara>
                </a14:m>
                <a:endParaRPr lang="en-GB" sz="2800" baseline="300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AC5E4AC6-B982-4E9D-9D7F-404A5B4DC2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3421" y="1745330"/>
                <a:ext cx="907620" cy="51328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B52151B1-2458-42AF-805A-4A35C27926D9}"/>
                  </a:ext>
                </a:extLst>
              </p:cNvPr>
              <p:cNvSpPr/>
              <p:nvPr/>
            </p:nvSpPr>
            <p:spPr>
              <a:xfrm>
                <a:off x="2980501" y="2442941"/>
                <a:ext cx="907620" cy="5132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2.87</m:t>
                      </m:r>
                    </m:oMath>
                  </m:oMathPara>
                </a14:m>
                <a:endParaRPr lang="en-GB" sz="2800" baseline="300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B52151B1-2458-42AF-805A-4A35C27926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0501" y="2442941"/>
                <a:ext cx="907620" cy="51328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0311AD3C-AA52-4988-9616-A352D86B2CC3}"/>
                  </a:ext>
                </a:extLst>
              </p:cNvPr>
              <p:cNvSpPr/>
              <p:nvPr/>
            </p:nvSpPr>
            <p:spPr>
              <a:xfrm>
                <a:off x="2980501" y="3195722"/>
                <a:ext cx="1106393" cy="5132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0.287</m:t>
                      </m:r>
                    </m:oMath>
                  </m:oMathPara>
                </a14:m>
                <a:endParaRPr lang="en-GB" sz="2800" baseline="300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0311AD3C-AA52-4988-9616-A352D86B2C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0501" y="3195722"/>
                <a:ext cx="1106393" cy="51328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E1E7F56F-D5B4-4BA8-8F0F-755DDEAA412C}"/>
                  </a:ext>
                </a:extLst>
              </p:cNvPr>
              <p:cNvSpPr/>
              <p:nvPr/>
            </p:nvSpPr>
            <p:spPr>
              <a:xfrm>
                <a:off x="2991423" y="3893333"/>
                <a:ext cx="907621" cy="5132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28.7</m:t>
                      </m:r>
                    </m:oMath>
                  </m:oMathPara>
                </a14:m>
                <a:endParaRPr lang="en-GB" sz="2800" baseline="300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E1E7F56F-D5B4-4BA8-8F0F-755DDEAA41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1423" y="3893333"/>
                <a:ext cx="907621" cy="51328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329FCACB-1C01-49C8-AC67-AECD8BBA2E34}"/>
                  </a:ext>
                </a:extLst>
              </p:cNvPr>
              <p:cNvSpPr/>
              <p:nvPr/>
            </p:nvSpPr>
            <p:spPr>
              <a:xfrm>
                <a:off x="3022806" y="4511373"/>
                <a:ext cx="833883" cy="5132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287</m:t>
                      </m:r>
                    </m:oMath>
                  </m:oMathPara>
                </a14:m>
                <a:endParaRPr lang="en-GB" sz="2800" baseline="300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329FCACB-1C01-49C8-AC67-AECD8BBA2E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2806" y="4511373"/>
                <a:ext cx="833883" cy="513282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479BBF47-7334-4D52-BE4C-71A8DFB6E336}"/>
                  </a:ext>
                </a:extLst>
              </p:cNvPr>
              <p:cNvSpPr/>
              <p:nvPr/>
            </p:nvSpPr>
            <p:spPr>
              <a:xfrm>
                <a:off x="3028291" y="5156741"/>
                <a:ext cx="1032655" cy="5132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2870</m:t>
                      </m:r>
                    </m:oMath>
                  </m:oMathPara>
                </a14:m>
                <a:endParaRPr lang="en-GB" sz="2800" baseline="300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479BBF47-7334-4D52-BE4C-71A8DFB6E3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8291" y="5156741"/>
                <a:ext cx="1032655" cy="51328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A34F78C2-C61D-4881-A6A8-FAF962F5B92B}"/>
                  </a:ext>
                </a:extLst>
              </p:cNvPr>
              <p:cNvSpPr/>
              <p:nvPr/>
            </p:nvSpPr>
            <p:spPr>
              <a:xfrm>
                <a:off x="2967825" y="5906867"/>
                <a:ext cx="1231427" cy="5132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28700</m:t>
                      </m:r>
                    </m:oMath>
                  </m:oMathPara>
                </a14:m>
                <a:endParaRPr lang="en-GB" sz="2800" baseline="300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A34F78C2-C61D-4881-A6A8-FAF962F5B9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7825" y="5906867"/>
                <a:ext cx="1231427" cy="51328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AA00D25D-29CB-493E-9FBC-C17410FBD530}"/>
                  </a:ext>
                </a:extLst>
              </p:cNvPr>
              <p:cNvSpPr/>
              <p:nvPr/>
            </p:nvSpPr>
            <p:spPr>
              <a:xfrm>
                <a:off x="7554903" y="349261"/>
                <a:ext cx="1032655" cy="5132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2870</m:t>
                      </m:r>
                    </m:oMath>
                  </m:oMathPara>
                </a14:m>
                <a:endParaRPr lang="en-GB" sz="2800" baseline="300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AA00D25D-29CB-493E-9FBC-C17410FBD5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4903" y="349261"/>
                <a:ext cx="1032655" cy="513282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BC230BC5-DCBD-4A89-A385-546498F6F93D}"/>
                  </a:ext>
                </a:extLst>
              </p:cNvPr>
              <p:cNvSpPr/>
              <p:nvPr/>
            </p:nvSpPr>
            <p:spPr>
              <a:xfrm>
                <a:off x="7554903" y="1046872"/>
                <a:ext cx="1231427" cy="5132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28700</m:t>
                      </m:r>
                    </m:oMath>
                  </m:oMathPara>
                </a14:m>
                <a:endParaRPr lang="en-GB" sz="2800" baseline="300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BC230BC5-DCBD-4A89-A385-546498F6F9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4903" y="1046872"/>
                <a:ext cx="1231427" cy="513282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5AB27BCC-CA54-422F-A4EC-ECB1A3E324F3}"/>
                  </a:ext>
                </a:extLst>
              </p:cNvPr>
              <p:cNvSpPr/>
              <p:nvPr/>
            </p:nvSpPr>
            <p:spPr>
              <a:xfrm>
                <a:off x="7518034" y="1733161"/>
                <a:ext cx="1231427" cy="5132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28700</m:t>
                      </m:r>
                    </m:oMath>
                  </m:oMathPara>
                </a14:m>
                <a:endParaRPr lang="en-GB" sz="2800" baseline="300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5AB27BCC-CA54-422F-A4EC-ECB1A3E324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8034" y="1733161"/>
                <a:ext cx="1231427" cy="513282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A805DD30-6EE9-45CB-A125-8299BF035263}"/>
                  </a:ext>
                </a:extLst>
              </p:cNvPr>
              <p:cNvSpPr/>
              <p:nvPr/>
            </p:nvSpPr>
            <p:spPr>
              <a:xfrm>
                <a:off x="7575114" y="2430772"/>
                <a:ext cx="1231427" cy="5132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28700</m:t>
                      </m:r>
                    </m:oMath>
                  </m:oMathPara>
                </a14:m>
                <a:endParaRPr lang="en-GB" sz="2800" baseline="300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A805DD30-6EE9-45CB-A125-8299BF0352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5114" y="2430772"/>
                <a:ext cx="1231427" cy="513282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1FABC8E6-CD86-4660-9BC3-04688CD01766}"/>
                  </a:ext>
                </a:extLst>
              </p:cNvPr>
              <p:cNvSpPr/>
              <p:nvPr/>
            </p:nvSpPr>
            <p:spPr>
              <a:xfrm>
                <a:off x="7575114" y="3183553"/>
                <a:ext cx="833882" cy="5132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287</m:t>
                      </m:r>
                    </m:oMath>
                  </m:oMathPara>
                </a14:m>
                <a:endParaRPr lang="en-GB" sz="2800" baseline="300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1FABC8E6-CD86-4660-9BC3-04688CD017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5114" y="3183553"/>
                <a:ext cx="833882" cy="513282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5DC38E4E-0F06-430C-8B1B-3A479DF5D378}"/>
                  </a:ext>
                </a:extLst>
              </p:cNvPr>
              <p:cNvSpPr/>
              <p:nvPr/>
            </p:nvSpPr>
            <p:spPr>
              <a:xfrm>
                <a:off x="7586036" y="3881164"/>
                <a:ext cx="1503938" cy="5132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0.00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287</m:t>
                      </m:r>
                    </m:oMath>
                  </m:oMathPara>
                </a14:m>
                <a:endParaRPr lang="en-GB" sz="2800" baseline="300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5DC38E4E-0F06-430C-8B1B-3A479DF5D3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6036" y="3881164"/>
                <a:ext cx="1503938" cy="513282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6C216E05-75B6-4C3C-A859-7EAC9120557B}"/>
                  </a:ext>
                </a:extLst>
              </p:cNvPr>
              <p:cNvSpPr/>
              <p:nvPr/>
            </p:nvSpPr>
            <p:spPr>
              <a:xfrm>
                <a:off x="7617419" y="4499204"/>
                <a:ext cx="833883" cy="5132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287</m:t>
                      </m:r>
                    </m:oMath>
                  </m:oMathPara>
                </a14:m>
                <a:endParaRPr lang="en-GB" sz="2800" baseline="300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6C216E05-75B6-4C3C-A859-7EAC912055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7419" y="4499204"/>
                <a:ext cx="833883" cy="513282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3F3E1E68-4D7C-4E1F-827C-6456F2A5732F}"/>
                  </a:ext>
                </a:extLst>
              </p:cNvPr>
              <p:cNvSpPr/>
              <p:nvPr/>
            </p:nvSpPr>
            <p:spPr>
              <a:xfrm>
                <a:off x="7523519" y="5196951"/>
                <a:ext cx="1628972" cy="5132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2870000</m:t>
                      </m:r>
                    </m:oMath>
                  </m:oMathPara>
                </a14:m>
                <a:endParaRPr lang="en-GB" sz="2800" baseline="300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3F3E1E68-4D7C-4E1F-827C-6456F2A573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3519" y="5196951"/>
                <a:ext cx="1628972" cy="513282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EE48E3B8-7B52-4654-AA47-1BA5D038473F}"/>
                  </a:ext>
                </a:extLst>
              </p:cNvPr>
              <p:cNvSpPr/>
              <p:nvPr/>
            </p:nvSpPr>
            <p:spPr>
              <a:xfrm>
                <a:off x="7562438" y="5894698"/>
                <a:ext cx="1628972" cy="5132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2870000</m:t>
                      </m:r>
                    </m:oMath>
                  </m:oMathPara>
                </a14:m>
                <a:endParaRPr lang="en-GB" sz="2800" baseline="300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EE48E3B8-7B52-4654-AA47-1BA5D03847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2438" y="5894698"/>
                <a:ext cx="1628972" cy="513282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4289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1616</TotalTime>
  <Words>228</Words>
  <Application>Microsoft Office PowerPoint</Application>
  <PresentationFormat>On-screen Show (4:3)</PresentationFormat>
  <Paragraphs>69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Powers: Multiplying by powers of 10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83</cp:revision>
  <dcterms:created xsi:type="dcterms:W3CDTF">2018-01-26T08:52:52Z</dcterms:created>
  <dcterms:modified xsi:type="dcterms:W3CDTF">2018-09-25T07:34:35Z</dcterms:modified>
</cp:coreProperties>
</file>