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4" r:id="rId2"/>
    <p:sldId id="332" r:id="rId3"/>
    <p:sldId id="336" r:id="rId4"/>
    <p:sldId id="337" r:id="rId5"/>
    <p:sldId id="338" r:id="rId6"/>
    <p:sldId id="339" r:id="rId7"/>
    <p:sldId id="333" r:id="rId8"/>
    <p:sldId id="334" r:id="rId9"/>
    <p:sldId id="335" r:id="rId10"/>
    <p:sldId id="330" r:id="rId11"/>
    <p:sldId id="33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362" autoAdjust="0"/>
  </p:normalViewPr>
  <p:slideViewPr>
    <p:cSldViewPr snapToGrid="0">
      <p:cViewPr varScale="1">
        <p:scale>
          <a:sx n="77" d="100"/>
          <a:sy n="77" d="100"/>
        </p:scale>
        <p:origin x="16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516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49" y="129567"/>
            <a:ext cx="8935278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Coordinates: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Naming 2D coordinates – quadrant 1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83073F-54EB-4BAA-B9A1-177FE7B3603C}"/>
              </a:ext>
            </a:extLst>
          </p:cNvPr>
          <p:cNvGrpSpPr/>
          <p:nvPr/>
        </p:nvGrpSpPr>
        <p:grpSpPr>
          <a:xfrm>
            <a:off x="1298986" y="2115487"/>
            <a:ext cx="6546029" cy="393460"/>
            <a:chOff x="1328804" y="2115487"/>
            <a:chExt cx="6546029" cy="393460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488B4450-FA42-4E6C-85FF-547FED49AD1C}"/>
                </a:ext>
              </a:extLst>
            </p:cNvPr>
            <p:cNvSpPr txBox="1">
              <a:spLocks/>
            </p:cNvSpPr>
            <p:nvPr/>
          </p:nvSpPr>
          <p:spPr>
            <a:xfrm>
              <a:off x="1328804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True/false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741C9B5-107A-4237-A699-B03FDE924B02}"/>
                </a:ext>
              </a:extLst>
            </p:cNvPr>
            <p:cNvSpPr txBox="1">
              <a:spLocks/>
            </p:cNvSpPr>
            <p:nvPr/>
          </p:nvSpPr>
          <p:spPr>
            <a:xfrm>
              <a:off x="3566629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Reflect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F1EF6F7E-60A8-4269-B56D-EA7FDB31BFB9}"/>
                </a:ext>
              </a:extLst>
            </p:cNvPr>
            <p:cNvSpPr txBox="1">
              <a:spLocks/>
            </p:cNvSpPr>
            <p:nvPr/>
          </p:nvSpPr>
          <p:spPr>
            <a:xfrm>
              <a:off x="5804453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Your Turn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38" y="2535268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F538C6-D28C-44E1-BF20-974AD3DDD2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976" y="2618355"/>
            <a:ext cx="914400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330771-47CC-44C6-A27A-95A3B765E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67" y="2657475"/>
            <a:ext cx="692666" cy="6926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D692EE5-47D9-47BF-B144-AECEDD7A6514}"/>
              </a:ext>
            </a:extLst>
          </p:cNvPr>
          <p:cNvSpPr txBox="1"/>
          <p:nvPr/>
        </p:nvSpPr>
        <p:spPr>
          <a:xfrm rot="16200000">
            <a:off x="-269904" y="6218761"/>
            <a:ext cx="909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Rule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BDBE75-DAB7-409C-82CD-25DC7DAB4EEB}"/>
                  </a:ext>
                </a:extLst>
              </p:cNvPr>
              <p:cNvSpPr/>
              <p:nvPr/>
            </p:nvSpPr>
            <p:spPr>
              <a:xfrm>
                <a:off x="2334176" y="4119708"/>
                <a:ext cx="4572000" cy="163121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(4, 2)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(3, 2)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(2, 2)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BDBE75-DAB7-409C-82CD-25DC7DAB4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176" y="4119708"/>
                <a:ext cx="4572000" cy="1631216"/>
              </a:xfrm>
              <a:prstGeom prst="rect">
                <a:avLst/>
              </a:prstGeom>
              <a:blipFill>
                <a:blip r:embed="rId6"/>
                <a:stretch>
                  <a:fillRect b="-29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950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079DE58-40E9-412E-AE9A-9B001DA8A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15" y="165528"/>
            <a:ext cx="551089" cy="55108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DC1F726-55A8-4D16-88B3-249F4891665A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A64613-D9D4-45FA-86C9-8094FC38C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138" y="1148314"/>
            <a:ext cx="1956766" cy="19567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DDF717-9C5B-4375-9E87-1C3BD2D562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138" y="3846167"/>
            <a:ext cx="1956766" cy="195676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39A3E993-31A4-4D28-8155-6CB9632063E9}"/>
              </a:ext>
            </a:extLst>
          </p:cNvPr>
          <p:cNvSpPr/>
          <p:nvPr/>
        </p:nvSpPr>
        <p:spPr>
          <a:xfrm>
            <a:off x="1233693" y="184213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E766A8E-EEE4-4975-9CFB-C51D5F61A9E8}"/>
              </a:ext>
            </a:extLst>
          </p:cNvPr>
          <p:cNvSpPr/>
          <p:nvPr/>
        </p:nvSpPr>
        <p:spPr>
          <a:xfrm>
            <a:off x="2259274" y="451570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7BD13B-76D0-4FEB-8936-B83C1D4F2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3451" y="1148314"/>
            <a:ext cx="1956766" cy="19567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92B08B-EA2D-43B5-A54D-7AF23C0EF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3451" y="3846167"/>
            <a:ext cx="1956766" cy="1956766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8511C8CA-389D-4C48-B0D5-BF2844535575}"/>
              </a:ext>
            </a:extLst>
          </p:cNvPr>
          <p:cNvSpPr/>
          <p:nvPr/>
        </p:nvSpPr>
        <p:spPr>
          <a:xfrm>
            <a:off x="6826317" y="2818087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C1F25BB-415B-433E-8785-7E36C4171765}"/>
              </a:ext>
            </a:extLst>
          </p:cNvPr>
          <p:cNvSpPr/>
          <p:nvPr/>
        </p:nvSpPr>
        <p:spPr>
          <a:xfrm>
            <a:off x="6647826" y="5371578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683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 - answers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C1F726-55A8-4D16-88B3-249F4891665A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C2A93C-26F0-420E-A59D-8ECC13378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38" y="1148314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2C35DA-F39E-44CD-859D-C43B59597DE8}"/>
                  </a:ext>
                </a:extLst>
              </p:cNvPr>
              <p:cNvSpPr txBox="1"/>
              <p:nvPr/>
            </p:nvSpPr>
            <p:spPr>
              <a:xfrm>
                <a:off x="3059975" y="186200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2C35DA-F39E-44CD-859D-C43B59597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975" y="1862008"/>
                <a:ext cx="779059" cy="369332"/>
              </a:xfrm>
              <a:prstGeom prst="rect">
                <a:avLst/>
              </a:prstGeom>
              <a:blipFill>
                <a:blip r:embed="rId3"/>
                <a:stretch>
                  <a:fillRect l="-14063" r="-1328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C9A7B9D-D627-41FB-97C8-C5E9926AD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38" y="3846167"/>
            <a:ext cx="1956766" cy="195676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FB025E63-9B8F-49B4-B5A5-F310A1D6016B}"/>
              </a:ext>
            </a:extLst>
          </p:cNvPr>
          <p:cNvSpPr/>
          <p:nvPr/>
        </p:nvSpPr>
        <p:spPr>
          <a:xfrm>
            <a:off x="1233693" y="184213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0076AA9-6DD0-439D-88E9-EFE4AB77ACE8}"/>
              </a:ext>
            </a:extLst>
          </p:cNvPr>
          <p:cNvSpPr/>
          <p:nvPr/>
        </p:nvSpPr>
        <p:spPr>
          <a:xfrm>
            <a:off x="2259274" y="451570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387FAE-0E89-411F-B254-A33D3DAD94F5}"/>
                  </a:ext>
                </a:extLst>
              </p:cNvPr>
              <p:cNvSpPr txBox="1"/>
              <p:nvPr/>
            </p:nvSpPr>
            <p:spPr>
              <a:xfrm>
                <a:off x="3059974" y="4475472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387FAE-0E89-411F-B254-A33D3DAD9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974" y="4475472"/>
                <a:ext cx="779059" cy="369332"/>
              </a:xfrm>
              <a:prstGeom prst="rect">
                <a:avLst/>
              </a:prstGeom>
              <a:blipFill>
                <a:blip r:embed="rId4"/>
                <a:stretch>
                  <a:fillRect l="-14063" r="-1328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7E96B71D-9516-46E8-981B-5DACC4B07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451" y="1148314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C51E81-42B2-466B-91A8-E3FF5CC07741}"/>
                  </a:ext>
                </a:extLst>
              </p:cNvPr>
              <p:cNvSpPr txBox="1"/>
              <p:nvPr/>
            </p:nvSpPr>
            <p:spPr>
              <a:xfrm>
                <a:off x="7635288" y="186200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C51E81-42B2-466B-91A8-E3FF5CC07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88" y="1862008"/>
                <a:ext cx="779059" cy="369332"/>
              </a:xfrm>
              <a:prstGeom prst="rect">
                <a:avLst/>
              </a:prstGeom>
              <a:blipFill>
                <a:blip r:embed="rId5"/>
                <a:stretch>
                  <a:fillRect l="-14173" r="-1417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F7A05F9A-4089-423D-9C66-150A104CE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451" y="3846167"/>
            <a:ext cx="1956766" cy="1956766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A97E9280-ECE1-4504-A879-663E5816F61F}"/>
              </a:ext>
            </a:extLst>
          </p:cNvPr>
          <p:cNvSpPr/>
          <p:nvPr/>
        </p:nvSpPr>
        <p:spPr>
          <a:xfrm>
            <a:off x="6826317" y="2818087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0B2A05B-7A30-417B-941D-B96EBD3199F2}"/>
              </a:ext>
            </a:extLst>
          </p:cNvPr>
          <p:cNvSpPr/>
          <p:nvPr/>
        </p:nvSpPr>
        <p:spPr>
          <a:xfrm>
            <a:off x="6647826" y="5371578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FFE826-3D55-45E0-93E8-304E9A195A4B}"/>
                  </a:ext>
                </a:extLst>
              </p:cNvPr>
              <p:cNvSpPr txBox="1"/>
              <p:nvPr/>
            </p:nvSpPr>
            <p:spPr>
              <a:xfrm>
                <a:off x="7635287" y="4475472"/>
                <a:ext cx="12439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(4.5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FFE826-3D55-45E0-93E8-304E9A195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87" y="4475472"/>
                <a:ext cx="1243930" cy="369332"/>
              </a:xfrm>
              <a:prstGeom prst="rect">
                <a:avLst/>
              </a:prstGeom>
              <a:blipFill>
                <a:blip r:embed="rId6"/>
                <a:stretch>
                  <a:fillRect l="-8333" r="-833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88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/>
              <p:nvPr/>
            </p:nvSpPr>
            <p:spPr>
              <a:xfrm>
                <a:off x="3157744" y="447260"/>
                <a:ext cx="471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4.2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744" y="447260"/>
                <a:ext cx="471283" cy="369332"/>
              </a:xfrm>
              <a:prstGeom prst="rect">
                <a:avLst/>
              </a:prstGeom>
              <a:blipFill>
                <a:blip r:embed="rId3"/>
                <a:stretch>
                  <a:fillRect l="-14286" r="-168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0EDD707-DB13-487F-B816-B2EF635BAB6F}"/>
              </a:ext>
            </a:extLst>
          </p:cNvPr>
          <p:cNvSpPr txBox="1"/>
          <p:nvPr/>
        </p:nvSpPr>
        <p:spPr>
          <a:xfrm>
            <a:off x="2573408" y="1093303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True   /   False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D449F2-0B5D-482B-9005-EDCA1185433D}"/>
                  </a:ext>
                </a:extLst>
              </p:cNvPr>
              <p:cNvSpPr txBox="1"/>
              <p:nvPr/>
            </p:nvSpPr>
            <p:spPr>
              <a:xfrm>
                <a:off x="3157744" y="2707791"/>
                <a:ext cx="471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2.4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D449F2-0B5D-482B-9005-EDCA11854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744" y="2707791"/>
                <a:ext cx="471283" cy="369332"/>
              </a:xfrm>
              <a:prstGeom prst="rect">
                <a:avLst/>
              </a:prstGeom>
              <a:blipFill>
                <a:blip r:embed="rId4"/>
                <a:stretch>
                  <a:fillRect l="-14286" r="-168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8B6CF09-95A5-4C8E-A485-0362380A572E}"/>
              </a:ext>
            </a:extLst>
          </p:cNvPr>
          <p:cNvSpPr txBox="1"/>
          <p:nvPr/>
        </p:nvSpPr>
        <p:spPr>
          <a:xfrm>
            <a:off x="2573408" y="3353834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True   /   False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CAF847-C8F0-4411-B192-6DA1E650702A}"/>
                  </a:ext>
                </a:extLst>
              </p:cNvPr>
              <p:cNvSpPr txBox="1"/>
              <p:nvPr/>
            </p:nvSpPr>
            <p:spPr>
              <a:xfrm>
                <a:off x="2950391" y="4985713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(2, 4)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CAF847-C8F0-4411-B192-6DA1E6507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391" y="4985713"/>
                <a:ext cx="779059" cy="369332"/>
              </a:xfrm>
              <a:prstGeom prst="rect">
                <a:avLst/>
              </a:prstGeom>
              <a:blipFill>
                <a:blip r:embed="rId5"/>
                <a:stretch>
                  <a:fillRect l="-14063" r="-13281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1E92AEC8-A3B5-446F-9AF9-D4C5C5850F56}"/>
              </a:ext>
            </a:extLst>
          </p:cNvPr>
          <p:cNvSpPr txBox="1"/>
          <p:nvPr/>
        </p:nvSpPr>
        <p:spPr>
          <a:xfrm>
            <a:off x="2573408" y="5614365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True   /   False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FCD99F-C7F4-40B0-B407-33A1EBA9DA86}"/>
                  </a:ext>
                </a:extLst>
              </p:cNvPr>
              <p:cNvSpPr txBox="1"/>
              <p:nvPr/>
            </p:nvSpPr>
            <p:spPr>
              <a:xfrm>
                <a:off x="7764196" y="542206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(4, 2)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FCD99F-C7F4-40B0-B407-33A1EBA9D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4196" y="542206"/>
                <a:ext cx="779059" cy="369332"/>
              </a:xfrm>
              <a:prstGeom prst="rect">
                <a:avLst/>
              </a:prstGeom>
              <a:blipFill>
                <a:blip r:embed="rId6"/>
                <a:stretch>
                  <a:fillRect l="-14173" r="-14173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8327F238-EEF7-4237-88A1-5039733A6A5D}"/>
              </a:ext>
            </a:extLst>
          </p:cNvPr>
          <p:cNvSpPr txBox="1"/>
          <p:nvPr/>
        </p:nvSpPr>
        <p:spPr>
          <a:xfrm>
            <a:off x="7337564" y="1093303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True   /   False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659182-3F06-4A2B-A9AF-BD3B142BE229}"/>
                  </a:ext>
                </a:extLst>
              </p:cNvPr>
              <p:cNvSpPr txBox="1"/>
              <p:nvPr/>
            </p:nvSpPr>
            <p:spPr>
              <a:xfrm>
                <a:off x="7921900" y="2707791"/>
                <a:ext cx="463652" cy="612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659182-3F06-4A2B-A9AF-BD3B142BE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900" y="2707791"/>
                <a:ext cx="463652" cy="612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76024EE-02DD-4A48-A2CD-6CDB5A566638}"/>
              </a:ext>
            </a:extLst>
          </p:cNvPr>
          <p:cNvSpPr txBox="1"/>
          <p:nvPr/>
        </p:nvSpPr>
        <p:spPr>
          <a:xfrm>
            <a:off x="7337564" y="3353834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True   /   False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1ED653-7EF2-4A8D-94E1-A8CB006A9931}"/>
                  </a:ext>
                </a:extLst>
              </p:cNvPr>
              <p:cNvSpPr txBox="1"/>
              <p:nvPr/>
            </p:nvSpPr>
            <p:spPr>
              <a:xfrm>
                <a:off x="7785034" y="5026415"/>
                <a:ext cx="7373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[4, 2]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1ED653-7EF2-4A8D-94E1-A8CB006A9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34" y="5026415"/>
                <a:ext cx="737381" cy="369332"/>
              </a:xfrm>
              <a:prstGeom prst="rect">
                <a:avLst/>
              </a:prstGeom>
              <a:blipFill>
                <a:blip r:embed="rId8"/>
                <a:stretch>
                  <a:fillRect l="-14050" r="-1570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0D1A872-37F2-4D5E-805B-1C84DBD1D3DA}"/>
              </a:ext>
            </a:extLst>
          </p:cNvPr>
          <p:cNvSpPr txBox="1"/>
          <p:nvPr/>
        </p:nvSpPr>
        <p:spPr>
          <a:xfrm>
            <a:off x="7337564" y="5614365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True   /   False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1770122" y="118856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1786690" y="3449254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1770122" y="570978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6534278" y="118856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6534277" y="3449254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6534277" y="570978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67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1775754" y="1183866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1447764" y="3449253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1104200" y="5713926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5540365" y="1184769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5182841" y="3469131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5192780" y="5390623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43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408746" y="190086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2113722" y="411517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2118684" y="6062002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5550304" y="190988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5550303" y="278768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6544501" y="6062001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85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1442415" y="1521929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1442415" y="4135054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419093" y="5390623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5202719" y="1880641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6544500" y="2797619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6544500" y="5212132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88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/>
              <p:nvPr/>
            </p:nvSpPr>
            <p:spPr>
              <a:xfrm>
                <a:off x="3157744" y="447260"/>
                <a:ext cx="471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4.2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744" y="447260"/>
                <a:ext cx="471283" cy="369332"/>
              </a:xfrm>
              <a:prstGeom prst="rect">
                <a:avLst/>
              </a:prstGeom>
              <a:blipFill>
                <a:blip r:embed="rId3"/>
                <a:stretch>
                  <a:fillRect l="-14286" r="-168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0EDD707-DB13-487F-B816-B2EF635BAB6F}"/>
              </a:ext>
            </a:extLst>
          </p:cNvPr>
          <p:cNvSpPr txBox="1"/>
          <p:nvPr/>
        </p:nvSpPr>
        <p:spPr>
          <a:xfrm>
            <a:off x="2573408" y="1093303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False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D449F2-0B5D-482B-9005-EDCA1185433D}"/>
                  </a:ext>
                </a:extLst>
              </p:cNvPr>
              <p:cNvSpPr txBox="1"/>
              <p:nvPr/>
            </p:nvSpPr>
            <p:spPr>
              <a:xfrm>
                <a:off x="3157744" y="2707791"/>
                <a:ext cx="471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2.4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D449F2-0B5D-482B-9005-EDCA11854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744" y="2707791"/>
                <a:ext cx="471283" cy="369332"/>
              </a:xfrm>
              <a:prstGeom prst="rect">
                <a:avLst/>
              </a:prstGeom>
              <a:blipFill>
                <a:blip r:embed="rId4"/>
                <a:stretch>
                  <a:fillRect l="-14286" r="-168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8B6CF09-95A5-4C8E-A485-0362380A572E}"/>
              </a:ext>
            </a:extLst>
          </p:cNvPr>
          <p:cNvSpPr txBox="1"/>
          <p:nvPr/>
        </p:nvSpPr>
        <p:spPr>
          <a:xfrm>
            <a:off x="2573408" y="3353834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False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CAF847-C8F0-4411-B192-6DA1E650702A}"/>
                  </a:ext>
                </a:extLst>
              </p:cNvPr>
              <p:cNvSpPr txBox="1"/>
              <p:nvPr/>
            </p:nvSpPr>
            <p:spPr>
              <a:xfrm>
                <a:off x="2950391" y="4985713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(2, 4)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CAF847-C8F0-4411-B192-6DA1E6507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391" y="4985713"/>
                <a:ext cx="779059" cy="369332"/>
              </a:xfrm>
              <a:prstGeom prst="rect">
                <a:avLst/>
              </a:prstGeom>
              <a:blipFill>
                <a:blip r:embed="rId5"/>
                <a:stretch>
                  <a:fillRect l="-14063" r="-13281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1E92AEC8-A3B5-446F-9AF9-D4C5C5850F56}"/>
              </a:ext>
            </a:extLst>
          </p:cNvPr>
          <p:cNvSpPr txBox="1"/>
          <p:nvPr/>
        </p:nvSpPr>
        <p:spPr>
          <a:xfrm>
            <a:off x="2573408" y="5614365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False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FCD99F-C7F4-40B0-B407-33A1EBA9DA86}"/>
                  </a:ext>
                </a:extLst>
              </p:cNvPr>
              <p:cNvSpPr txBox="1"/>
              <p:nvPr/>
            </p:nvSpPr>
            <p:spPr>
              <a:xfrm>
                <a:off x="7764196" y="542206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(4, 2)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FCD99F-C7F4-40B0-B407-33A1EBA9D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4196" y="542206"/>
                <a:ext cx="779059" cy="369332"/>
              </a:xfrm>
              <a:prstGeom prst="rect">
                <a:avLst/>
              </a:prstGeom>
              <a:blipFill>
                <a:blip r:embed="rId6"/>
                <a:stretch>
                  <a:fillRect l="-14173" r="-14173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8327F238-EEF7-4237-88A1-5039733A6A5D}"/>
              </a:ext>
            </a:extLst>
          </p:cNvPr>
          <p:cNvSpPr txBox="1"/>
          <p:nvPr/>
        </p:nvSpPr>
        <p:spPr>
          <a:xfrm>
            <a:off x="7337564" y="1093303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False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659182-3F06-4A2B-A9AF-BD3B142BE229}"/>
                  </a:ext>
                </a:extLst>
              </p:cNvPr>
              <p:cNvSpPr txBox="1"/>
              <p:nvPr/>
            </p:nvSpPr>
            <p:spPr>
              <a:xfrm>
                <a:off x="7921900" y="2707791"/>
                <a:ext cx="463652" cy="612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eqArrPr>
                            <m:e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4</m:t>
                              </m:r>
                            </m:e>
                            <m:e>
                              <m: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659182-3F06-4A2B-A9AF-BD3B142BE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900" y="2707791"/>
                <a:ext cx="463652" cy="612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76024EE-02DD-4A48-A2CD-6CDB5A566638}"/>
              </a:ext>
            </a:extLst>
          </p:cNvPr>
          <p:cNvSpPr txBox="1"/>
          <p:nvPr/>
        </p:nvSpPr>
        <p:spPr>
          <a:xfrm>
            <a:off x="7337564" y="3353834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False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1ED653-7EF2-4A8D-94E1-A8CB006A9931}"/>
                  </a:ext>
                </a:extLst>
              </p:cNvPr>
              <p:cNvSpPr txBox="1"/>
              <p:nvPr/>
            </p:nvSpPr>
            <p:spPr>
              <a:xfrm>
                <a:off x="7785034" y="5026415"/>
                <a:ext cx="7373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[4, 2]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1ED653-7EF2-4A8D-94E1-A8CB006A9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34" y="5026415"/>
                <a:ext cx="737381" cy="369332"/>
              </a:xfrm>
              <a:prstGeom prst="rect">
                <a:avLst/>
              </a:prstGeom>
              <a:blipFill>
                <a:blip r:embed="rId8"/>
                <a:stretch>
                  <a:fillRect l="-14050" r="-1570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0D1A872-37F2-4D5E-805B-1C84DBD1D3DA}"/>
              </a:ext>
            </a:extLst>
          </p:cNvPr>
          <p:cNvSpPr txBox="1"/>
          <p:nvPr/>
        </p:nvSpPr>
        <p:spPr>
          <a:xfrm>
            <a:off x="7337564" y="5614365"/>
            <a:ext cx="163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   /   False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1770122" y="118856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1786690" y="3449254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1770122" y="570978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6534278" y="118856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6534277" y="3449254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6534277" y="570978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22BE9D8-C451-49F0-A009-DBEFDC406C04}"/>
              </a:ext>
            </a:extLst>
          </p:cNvPr>
          <p:cNvSpPr/>
          <p:nvPr/>
        </p:nvSpPr>
        <p:spPr>
          <a:xfrm>
            <a:off x="3497327" y="1119820"/>
            <a:ext cx="665095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378C30C-E636-4897-AF15-8619F302A156}"/>
              </a:ext>
            </a:extLst>
          </p:cNvPr>
          <p:cNvSpPr/>
          <p:nvPr/>
        </p:nvSpPr>
        <p:spPr>
          <a:xfrm>
            <a:off x="3495253" y="3339064"/>
            <a:ext cx="665095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EB7903D-30F9-4965-9CE3-7325EDD97066}"/>
              </a:ext>
            </a:extLst>
          </p:cNvPr>
          <p:cNvSpPr/>
          <p:nvPr/>
        </p:nvSpPr>
        <p:spPr>
          <a:xfrm>
            <a:off x="3470547" y="5614365"/>
            <a:ext cx="665095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B4D102B-3E38-4659-8C79-64398E05CF40}"/>
              </a:ext>
            </a:extLst>
          </p:cNvPr>
          <p:cNvSpPr/>
          <p:nvPr/>
        </p:nvSpPr>
        <p:spPr>
          <a:xfrm>
            <a:off x="7414593" y="1119820"/>
            <a:ext cx="665095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0DCD4F1-1CA9-4F01-A443-0AE73D269EFB}"/>
              </a:ext>
            </a:extLst>
          </p:cNvPr>
          <p:cNvSpPr/>
          <p:nvPr/>
        </p:nvSpPr>
        <p:spPr>
          <a:xfrm>
            <a:off x="8210707" y="3339064"/>
            <a:ext cx="665095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F288FCE-C38A-4812-877B-C64B7F6C33F7}"/>
              </a:ext>
            </a:extLst>
          </p:cNvPr>
          <p:cNvSpPr/>
          <p:nvPr/>
        </p:nvSpPr>
        <p:spPr>
          <a:xfrm>
            <a:off x="8210707" y="5631898"/>
            <a:ext cx="665095" cy="3693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0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/>
              <p:nvPr/>
            </p:nvSpPr>
            <p:spPr>
              <a:xfrm>
                <a:off x="2920827" y="903780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2)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7" y="903780"/>
                <a:ext cx="779059" cy="369332"/>
              </a:xfrm>
              <a:prstGeom prst="rect">
                <a:avLst/>
              </a:prstGeom>
              <a:blipFill>
                <a:blip r:embed="rId3"/>
                <a:stretch>
                  <a:fillRect l="-13281" r="-1406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1775754" y="1183866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1447764" y="3449253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1104200" y="5713926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5540365" y="1184769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5182841" y="3469131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5192780" y="5390623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E9AFA9-544E-4218-921F-73654D567FB3}"/>
                  </a:ext>
                </a:extLst>
              </p:cNvPr>
              <p:cNvSpPr txBox="1"/>
              <p:nvPr/>
            </p:nvSpPr>
            <p:spPr>
              <a:xfrm>
                <a:off x="2920826" y="3079922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(3, 2)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E9AFA9-544E-4218-921F-73654D567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6" y="3079922"/>
                <a:ext cx="779059" cy="369332"/>
              </a:xfrm>
              <a:prstGeom prst="rect">
                <a:avLst/>
              </a:prstGeom>
              <a:blipFill>
                <a:blip r:embed="rId4"/>
                <a:stretch>
                  <a:fillRect l="-13281" r="-1406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95870F-E77D-4D92-99CB-861AC43021E2}"/>
                  </a:ext>
                </a:extLst>
              </p:cNvPr>
              <p:cNvSpPr txBox="1"/>
              <p:nvPr/>
            </p:nvSpPr>
            <p:spPr>
              <a:xfrm>
                <a:off x="2920825" y="542969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2)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95870F-E77D-4D92-99CB-861AC4302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5" y="5429698"/>
                <a:ext cx="779059" cy="369332"/>
              </a:xfrm>
              <a:prstGeom prst="rect">
                <a:avLst/>
              </a:prstGeom>
              <a:blipFill>
                <a:blip r:embed="rId5"/>
                <a:stretch>
                  <a:fillRect l="-13281" r="-1406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499797-8F61-4B80-B6BA-76EECCCBD876}"/>
                  </a:ext>
                </a:extLst>
              </p:cNvPr>
              <p:cNvSpPr txBox="1"/>
              <p:nvPr/>
            </p:nvSpPr>
            <p:spPr>
              <a:xfrm>
                <a:off x="7497131" y="903779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499797-8F61-4B80-B6BA-76EECCCBD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903779"/>
                <a:ext cx="779059" cy="369332"/>
              </a:xfrm>
              <a:prstGeom prst="rect">
                <a:avLst/>
              </a:prstGeom>
              <a:blipFill>
                <a:blip r:embed="rId6"/>
                <a:stretch>
                  <a:fillRect l="-14063" r="-1328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5059C7-B168-4148-858D-C29DE71A6534}"/>
                  </a:ext>
                </a:extLst>
              </p:cNvPr>
              <p:cNvSpPr txBox="1"/>
              <p:nvPr/>
            </p:nvSpPr>
            <p:spPr>
              <a:xfrm>
                <a:off x="7497131" y="305966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2)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5059C7-B168-4148-858D-C29DE71A6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3059668"/>
                <a:ext cx="779059" cy="369332"/>
              </a:xfrm>
              <a:prstGeom prst="rect">
                <a:avLst/>
              </a:prstGeom>
              <a:blipFill>
                <a:blip r:embed="rId7"/>
                <a:stretch>
                  <a:fillRect l="-14063" r="-13281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5F86DA-E004-422A-A9AA-76426062CE1A}"/>
                  </a:ext>
                </a:extLst>
              </p:cNvPr>
              <p:cNvSpPr txBox="1"/>
              <p:nvPr/>
            </p:nvSpPr>
            <p:spPr>
              <a:xfrm>
                <a:off x="7497131" y="5420440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5F86DA-E004-422A-A9AA-76426062C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5420440"/>
                <a:ext cx="779059" cy="369332"/>
              </a:xfrm>
              <a:prstGeom prst="rect">
                <a:avLst/>
              </a:prstGeom>
              <a:blipFill>
                <a:blip r:embed="rId8"/>
                <a:stretch>
                  <a:fillRect l="-14063" r="-1328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31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/>
              <p:nvPr/>
            </p:nvSpPr>
            <p:spPr>
              <a:xfrm>
                <a:off x="2920827" y="903780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7" y="903780"/>
                <a:ext cx="779059" cy="369332"/>
              </a:xfrm>
              <a:prstGeom prst="rect">
                <a:avLst/>
              </a:prstGeom>
              <a:blipFill>
                <a:blip r:embed="rId3"/>
                <a:stretch>
                  <a:fillRect l="-13281" r="-1406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408746" y="190086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2113722" y="4115175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2118684" y="6062002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5550304" y="190988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5550303" y="2787680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6544501" y="6062001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E9AFA9-544E-4218-921F-73654D567FB3}"/>
                  </a:ext>
                </a:extLst>
              </p:cNvPr>
              <p:cNvSpPr txBox="1"/>
              <p:nvPr/>
            </p:nvSpPr>
            <p:spPr>
              <a:xfrm>
                <a:off x="2920826" y="3079922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E9AFA9-544E-4218-921F-73654D567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6" y="3079922"/>
                <a:ext cx="779059" cy="369332"/>
              </a:xfrm>
              <a:prstGeom prst="rect">
                <a:avLst/>
              </a:prstGeom>
              <a:blipFill>
                <a:blip r:embed="rId4"/>
                <a:stretch>
                  <a:fillRect l="-13281" r="-1406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95870F-E77D-4D92-99CB-861AC43021E2}"/>
                  </a:ext>
                </a:extLst>
              </p:cNvPr>
              <p:cNvSpPr txBox="1"/>
              <p:nvPr/>
            </p:nvSpPr>
            <p:spPr>
              <a:xfrm>
                <a:off x="2920825" y="542969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95870F-E77D-4D92-99CB-861AC4302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5" y="5429698"/>
                <a:ext cx="779059" cy="369332"/>
              </a:xfrm>
              <a:prstGeom prst="rect">
                <a:avLst/>
              </a:prstGeom>
              <a:blipFill>
                <a:blip r:embed="rId5"/>
                <a:stretch>
                  <a:fillRect l="-13281" r="-1406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499797-8F61-4B80-B6BA-76EECCCBD876}"/>
                  </a:ext>
                </a:extLst>
              </p:cNvPr>
              <p:cNvSpPr txBox="1"/>
              <p:nvPr/>
            </p:nvSpPr>
            <p:spPr>
              <a:xfrm>
                <a:off x="7497131" y="903779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499797-8F61-4B80-B6BA-76EECCCBD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903779"/>
                <a:ext cx="779059" cy="369332"/>
              </a:xfrm>
              <a:prstGeom prst="rect">
                <a:avLst/>
              </a:prstGeom>
              <a:blipFill>
                <a:blip r:embed="rId6"/>
                <a:stretch>
                  <a:fillRect l="-14063" r="-1328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5059C7-B168-4148-858D-C29DE71A6534}"/>
                  </a:ext>
                </a:extLst>
              </p:cNvPr>
              <p:cNvSpPr txBox="1"/>
              <p:nvPr/>
            </p:nvSpPr>
            <p:spPr>
              <a:xfrm>
                <a:off x="7497131" y="305966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5059C7-B168-4148-858D-C29DE71A6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3059668"/>
                <a:ext cx="779059" cy="369332"/>
              </a:xfrm>
              <a:prstGeom prst="rect">
                <a:avLst/>
              </a:prstGeom>
              <a:blipFill>
                <a:blip r:embed="rId7"/>
                <a:stretch>
                  <a:fillRect l="-14063" r="-13281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5F86DA-E004-422A-A9AA-76426062CE1A}"/>
                  </a:ext>
                </a:extLst>
              </p:cNvPr>
              <p:cNvSpPr txBox="1"/>
              <p:nvPr/>
            </p:nvSpPr>
            <p:spPr>
              <a:xfrm>
                <a:off x="7497131" y="5420440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5F86DA-E004-422A-A9AA-76426062C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5420440"/>
                <a:ext cx="779059" cy="369332"/>
              </a:xfrm>
              <a:prstGeom prst="rect">
                <a:avLst/>
              </a:prstGeom>
              <a:blipFill>
                <a:blip r:embed="rId8"/>
                <a:stretch>
                  <a:fillRect l="-14063" r="-1328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56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54DB48A-2DEA-47DB-820A-826A42F2C4AF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9A6560-6E6F-47F7-AA2D-B90443EBA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190086"/>
            <a:ext cx="1956766" cy="19567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/>
              <p:nvPr/>
            </p:nvSpPr>
            <p:spPr>
              <a:xfrm>
                <a:off x="2920827" y="903780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BE50587-8EB5-4314-87F6-E6843CFA8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7" y="903780"/>
                <a:ext cx="779059" cy="369332"/>
              </a:xfrm>
              <a:prstGeom prst="rect">
                <a:avLst/>
              </a:prstGeom>
              <a:blipFill>
                <a:blip r:embed="rId3"/>
                <a:stretch>
                  <a:fillRect l="-13281" r="-1406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7A78AC44-F6CB-471C-AB38-5B571F29C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2450617"/>
            <a:ext cx="1956766" cy="19567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5C4784-3D40-4D51-A512-E370B481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90" y="4711148"/>
            <a:ext cx="1956766" cy="19567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8CAF10B-C607-489F-9EA8-DA5F00E68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190086"/>
            <a:ext cx="1956766" cy="19567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65F9843-C462-416E-97A5-11752109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2450617"/>
            <a:ext cx="1956766" cy="195676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295226D-1B24-404A-B744-A737EE7D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146" y="4711148"/>
            <a:ext cx="1956766" cy="195676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E0DDC68-ABCB-42B2-A4DA-3A9FBDCE71F1}"/>
              </a:ext>
            </a:extLst>
          </p:cNvPr>
          <p:cNvSpPr/>
          <p:nvPr/>
        </p:nvSpPr>
        <p:spPr>
          <a:xfrm>
            <a:off x="1442415" y="1521929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F3B5455-FD30-4A8A-8A47-8E1A2CB48284}"/>
              </a:ext>
            </a:extLst>
          </p:cNvPr>
          <p:cNvSpPr/>
          <p:nvPr/>
        </p:nvSpPr>
        <p:spPr>
          <a:xfrm>
            <a:off x="1442415" y="4135054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B2115-54F7-47C2-856B-08B499D03A26}"/>
              </a:ext>
            </a:extLst>
          </p:cNvPr>
          <p:cNvSpPr/>
          <p:nvPr/>
        </p:nvSpPr>
        <p:spPr>
          <a:xfrm>
            <a:off x="419093" y="5390623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B4E380-E350-4F7D-B441-59F3B98749F5}"/>
              </a:ext>
            </a:extLst>
          </p:cNvPr>
          <p:cNvSpPr/>
          <p:nvPr/>
        </p:nvSpPr>
        <p:spPr>
          <a:xfrm>
            <a:off x="5202719" y="1880641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D4CCEC5-18BD-4BD4-94A2-956008EC6F74}"/>
              </a:ext>
            </a:extLst>
          </p:cNvPr>
          <p:cNvSpPr/>
          <p:nvPr/>
        </p:nvSpPr>
        <p:spPr>
          <a:xfrm>
            <a:off x="6544500" y="2797619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E43DD66-D001-4E87-AB3E-2614C567D176}"/>
              </a:ext>
            </a:extLst>
          </p:cNvPr>
          <p:cNvSpPr/>
          <p:nvPr/>
        </p:nvSpPr>
        <p:spPr>
          <a:xfrm>
            <a:off x="6544500" y="5212132"/>
            <a:ext cx="178491" cy="178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E9AFA9-544E-4218-921F-73654D567FB3}"/>
                  </a:ext>
                </a:extLst>
              </p:cNvPr>
              <p:cNvSpPr txBox="1"/>
              <p:nvPr/>
            </p:nvSpPr>
            <p:spPr>
              <a:xfrm>
                <a:off x="2920826" y="3079922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E9AFA9-544E-4218-921F-73654D567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6" y="3079922"/>
                <a:ext cx="779059" cy="369332"/>
              </a:xfrm>
              <a:prstGeom prst="rect">
                <a:avLst/>
              </a:prstGeom>
              <a:blipFill>
                <a:blip r:embed="rId4"/>
                <a:stretch>
                  <a:fillRect l="-13281" r="-14063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95870F-E77D-4D92-99CB-861AC43021E2}"/>
                  </a:ext>
                </a:extLst>
              </p:cNvPr>
              <p:cNvSpPr txBox="1"/>
              <p:nvPr/>
            </p:nvSpPr>
            <p:spPr>
              <a:xfrm>
                <a:off x="2920825" y="542969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95870F-E77D-4D92-99CB-861AC4302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825" y="5429698"/>
                <a:ext cx="779059" cy="369332"/>
              </a:xfrm>
              <a:prstGeom prst="rect">
                <a:avLst/>
              </a:prstGeom>
              <a:blipFill>
                <a:blip r:embed="rId5"/>
                <a:stretch>
                  <a:fillRect l="-13281" r="-1406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499797-8F61-4B80-B6BA-76EECCCBD876}"/>
                  </a:ext>
                </a:extLst>
              </p:cNvPr>
              <p:cNvSpPr txBox="1"/>
              <p:nvPr/>
            </p:nvSpPr>
            <p:spPr>
              <a:xfrm>
                <a:off x="7497131" y="903779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499797-8F61-4B80-B6BA-76EECCCBD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903779"/>
                <a:ext cx="779059" cy="369332"/>
              </a:xfrm>
              <a:prstGeom prst="rect">
                <a:avLst/>
              </a:prstGeom>
              <a:blipFill>
                <a:blip r:embed="rId6"/>
                <a:stretch>
                  <a:fillRect l="-14063" r="-1328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5059C7-B168-4148-858D-C29DE71A6534}"/>
                  </a:ext>
                </a:extLst>
              </p:cNvPr>
              <p:cNvSpPr txBox="1"/>
              <p:nvPr/>
            </p:nvSpPr>
            <p:spPr>
              <a:xfrm>
                <a:off x="7497131" y="3059668"/>
                <a:ext cx="779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5059C7-B168-4148-858D-C29DE71A6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3059668"/>
                <a:ext cx="779059" cy="369332"/>
              </a:xfrm>
              <a:prstGeom prst="rect">
                <a:avLst/>
              </a:prstGeom>
              <a:blipFill>
                <a:blip r:embed="rId7"/>
                <a:stretch>
                  <a:fillRect l="-14063" r="-13281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5F86DA-E004-422A-A9AA-76426062CE1A}"/>
                  </a:ext>
                </a:extLst>
              </p:cNvPr>
              <p:cNvSpPr txBox="1"/>
              <p:nvPr/>
            </p:nvSpPr>
            <p:spPr>
              <a:xfrm>
                <a:off x="7497131" y="5420440"/>
                <a:ext cx="10114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3.5</m:t>
                      </m:r>
                      <m:r>
                        <a:rPr lang="en-GB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5F86DA-E004-422A-A9AA-76426062C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131" y="5420440"/>
                <a:ext cx="1011495" cy="369332"/>
              </a:xfrm>
              <a:prstGeom prst="rect">
                <a:avLst/>
              </a:prstGeom>
              <a:blipFill>
                <a:blip r:embed="rId8"/>
                <a:stretch>
                  <a:fillRect l="-10843" r="-10241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72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1726</TotalTime>
  <Words>234</Words>
  <Application>Microsoft Office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Coordinates:  Naming 2D coordinates – quadrant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96</cp:revision>
  <dcterms:created xsi:type="dcterms:W3CDTF">2018-01-26T08:52:52Z</dcterms:created>
  <dcterms:modified xsi:type="dcterms:W3CDTF">2018-09-24T12:07:55Z</dcterms:modified>
</cp:coreProperties>
</file>