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24" r:id="rId2"/>
    <p:sldId id="332" r:id="rId3"/>
    <p:sldId id="333" r:id="rId4"/>
    <p:sldId id="335" r:id="rId5"/>
    <p:sldId id="336" r:id="rId6"/>
    <p:sldId id="334" r:id="rId7"/>
    <p:sldId id="337" r:id="rId8"/>
    <p:sldId id="338" r:id="rId9"/>
    <p:sldId id="339" r:id="rId10"/>
    <p:sldId id="340" r:id="rId11"/>
    <p:sldId id="341" r:id="rId12"/>
    <p:sldId id="330" r:id="rId13"/>
    <p:sldId id="33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Algebraic proof: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Positive, negative, either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10F015D-59E5-4E37-B746-7F716B74BA9D}"/>
                  </a:ext>
                </a:extLst>
              </p:cNvPr>
              <p:cNvSpPr/>
              <p:nvPr/>
            </p:nvSpPr>
            <p:spPr>
              <a:xfrm>
                <a:off x="4118606" y="4164388"/>
                <a:ext cx="9067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10F015D-59E5-4E37-B746-7F716B74BA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606" y="4164388"/>
                <a:ext cx="90678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874296B-8D02-4BC5-9CE7-C85498A43343}"/>
                  </a:ext>
                </a:extLst>
              </p:cNvPr>
              <p:cNvSpPr/>
              <p:nvPr/>
            </p:nvSpPr>
            <p:spPr>
              <a:xfrm>
                <a:off x="3968757" y="4750796"/>
                <a:ext cx="12064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  <m:sup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874296B-8D02-4BC5-9CE7-C85498A433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57" y="4750796"/>
                <a:ext cx="1206484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5C959F-E138-43BB-B260-B723F1A00E0E}"/>
                  </a:ext>
                </a:extLst>
              </p:cNvPr>
              <p:cNvSpPr/>
              <p:nvPr/>
            </p:nvSpPr>
            <p:spPr>
              <a:xfrm>
                <a:off x="3775519" y="5407324"/>
                <a:ext cx="1378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5C959F-E138-43BB-B260-B723F1A00E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519" y="5407324"/>
                <a:ext cx="137883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7017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16.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negative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17.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18.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19.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20.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−0.05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																	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7017306"/>
              </a:xfrm>
              <a:prstGeom prst="rect">
                <a:avLst/>
              </a:prstGeom>
              <a:blipFill>
                <a:blip r:embed="rId2"/>
                <a:stretch>
                  <a:fillRect l="-649" t="-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108C6125-5CB1-4438-A117-207180D63239}"/>
              </a:ext>
            </a:extLst>
          </p:cNvPr>
          <p:cNvSpPr/>
          <p:nvPr/>
        </p:nvSpPr>
        <p:spPr>
          <a:xfrm>
            <a:off x="4015409" y="397565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4FFD84-CE69-4A66-9EBD-97FD79AF4121}"/>
              </a:ext>
            </a:extLst>
          </p:cNvPr>
          <p:cNvSpPr/>
          <p:nvPr/>
        </p:nvSpPr>
        <p:spPr>
          <a:xfrm>
            <a:off x="4015409" y="1772478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6CD3B9-83EC-467F-973F-BE6A2D535831}"/>
              </a:ext>
            </a:extLst>
          </p:cNvPr>
          <p:cNvSpPr/>
          <p:nvPr/>
        </p:nvSpPr>
        <p:spPr>
          <a:xfrm>
            <a:off x="4025348" y="3147391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80CB16-6178-4BE1-9308-E68AD3DB5CCC}"/>
              </a:ext>
            </a:extLst>
          </p:cNvPr>
          <p:cNvSpPr/>
          <p:nvPr/>
        </p:nvSpPr>
        <p:spPr>
          <a:xfrm>
            <a:off x="6811618" y="4515678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CA5758-42F8-43B5-8C22-23494A0C11B4}"/>
              </a:ext>
            </a:extLst>
          </p:cNvPr>
          <p:cNvSpPr/>
          <p:nvPr/>
        </p:nvSpPr>
        <p:spPr>
          <a:xfrm>
            <a:off x="6811618" y="5927621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0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8125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21.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−3)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−6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+9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23.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+25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24.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+16 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25.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+16 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8125301"/>
              </a:xfrm>
              <a:prstGeom prst="rect">
                <a:avLst/>
              </a:prstGeom>
              <a:blipFill>
                <a:blip r:embed="rId2"/>
                <a:stretch>
                  <a:fillRect l="-649" t="-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71BE3162-5912-422A-B380-C4D72B6BBAA1}"/>
              </a:ext>
            </a:extLst>
          </p:cNvPr>
          <p:cNvSpPr/>
          <p:nvPr/>
        </p:nvSpPr>
        <p:spPr>
          <a:xfrm>
            <a:off x="4015409" y="397565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182BFD-F50A-492E-9464-77EA202C44F8}"/>
              </a:ext>
            </a:extLst>
          </p:cNvPr>
          <p:cNvSpPr/>
          <p:nvPr/>
        </p:nvSpPr>
        <p:spPr>
          <a:xfrm>
            <a:off x="4025348" y="1782417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D746775-342D-4A87-A22A-5B3121A260B0}"/>
              </a:ext>
            </a:extLst>
          </p:cNvPr>
          <p:cNvSpPr/>
          <p:nvPr/>
        </p:nvSpPr>
        <p:spPr>
          <a:xfrm>
            <a:off x="4015409" y="3167269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8E3009-312B-4E62-9562-23BBEA0C9396}"/>
              </a:ext>
            </a:extLst>
          </p:cNvPr>
          <p:cNvSpPr/>
          <p:nvPr/>
        </p:nvSpPr>
        <p:spPr>
          <a:xfrm>
            <a:off x="6771861" y="4495800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8229915-1410-45E3-8660-BC1B9BDB35BF}"/>
              </a:ext>
            </a:extLst>
          </p:cNvPr>
          <p:cNvSpPr/>
          <p:nvPr/>
        </p:nvSpPr>
        <p:spPr>
          <a:xfrm>
            <a:off x="6771861" y="5837582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1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7550756" y="26380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C08B020-B6E8-403E-85F2-CD37DB23C259}"/>
                  </a:ext>
                </a:extLst>
              </p:cNvPr>
              <p:cNvSpPr/>
              <p:nvPr/>
            </p:nvSpPr>
            <p:spPr>
              <a:xfrm>
                <a:off x="251386" y="162351"/>
                <a:ext cx="8451167" cy="8125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b="0" dirty="0">
                    <a:solidFill>
                      <a:srgbClr val="7030A0"/>
                    </a:solidFill>
                  </a:rPr>
                  <a:t>1.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7030A0"/>
                    </a:solidFill>
                  </a:rPr>
                  <a:t>2.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7030A0"/>
                    </a:solidFill>
                  </a:rPr>
                  <a:t>3.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+6)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7030A0"/>
                    </a:solidFill>
                  </a:rPr>
                  <a:t>4.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+6)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7030A0"/>
                    </a:solidFill>
                  </a:rPr>
                  <a:t>5.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+6)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+ 9000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				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C08B020-B6E8-403E-85F2-CD37DB23C2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86" y="162351"/>
                <a:ext cx="8451167" cy="8125301"/>
              </a:xfrm>
              <a:prstGeom prst="rect">
                <a:avLst/>
              </a:prstGeom>
              <a:blipFill>
                <a:blip r:embed="rId3"/>
                <a:stretch>
                  <a:fillRect l="-577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26DAE8D-6BF9-450C-A668-9EF3521F8F8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6344074" y="0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6AA640D-613E-4453-88F7-4B33BB4B83A5}"/>
                  </a:ext>
                </a:extLst>
              </p:cNvPr>
              <p:cNvSpPr/>
              <p:nvPr/>
            </p:nvSpPr>
            <p:spPr>
              <a:xfrm>
                <a:off x="251386" y="162351"/>
                <a:ext cx="8451167" cy="8125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b="0" dirty="0">
                    <a:solidFill>
                      <a:srgbClr val="7030A0"/>
                    </a:solidFill>
                  </a:rPr>
                  <a:t>1.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7030A0"/>
                    </a:solidFill>
                  </a:rPr>
                  <a:t>2.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7030A0"/>
                    </a:solidFill>
                  </a:rPr>
                  <a:t>3.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+6)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7030A0"/>
                    </a:solidFill>
                  </a:rPr>
                  <a:t>4.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+6)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7030A0"/>
                    </a:solidFill>
                  </a:rPr>
                  <a:t>5.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+6)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+ 9000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				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6AA640D-613E-4453-88F7-4B33BB4B83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86" y="162351"/>
                <a:ext cx="8451167" cy="8125301"/>
              </a:xfrm>
              <a:prstGeom prst="rect">
                <a:avLst/>
              </a:prstGeom>
              <a:blipFill>
                <a:blip r:embed="rId2"/>
                <a:stretch>
                  <a:fillRect l="-577" t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EBE7E1F-59E4-49F7-862E-26176F5123AE}"/>
              </a:ext>
            </a:extLst>
          </p:cNvPr>
          <p:cNvSpPr/>
          <p:nvPr/>
        </p:nvSpPr>
        <p:spPr>
          <a:xfrm>
            <a:off x="3846444" y="387626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848F94-C1E3-4ABE-86F4-19A9EFA3C90D}"/>
              </a:ext>
            </a:extLst>
          </p:cNvPr>
          <p:cNvSpPr/>
          <p:nvPr/>
        </p:nvSpPr>
        <p:spPr>
          <a:xfrm>
            <a:off x="6591410" y="1759226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475E51C-2BD4-4604-95DB-A574683BC462}"/>
              </a:ext>
            </a:extLst>
          </p:cNvPr>
          <p:cNvSpPr/>
          <p:nvPr/>
        </p:nvSpPr>
        <p:spPr>
          <a:xfrm>
            <a:off x="3846444" y="3110948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AAC88B4-7BE9-44D4-AD5D-2291F7BD5A4B}"/>
              </a:ext>
            </a:extLst>
          </p:cNvPr>
          <p:cNvSpPr/>
          <p:nvPr/>
        </p:nvSpPr>
        <p:spPr>
          <a:xfrm>
            <a:off x="6591410" y="4505307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436B5C1-6C5A-47C2-970B-0CF1DBC9503C}"/>
              </a:ext>
            </a:extLst>
          </p:cNvPr>
          <p:cNvSpPr/>
          <p:nvPr/>
        </p:nvSpPr>
        <p:spPr>
          <a:xfrm>
            <a:off x="6591410" y="5844208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6530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b="0" dirty="0">
                    <a:solidFill>
                      <a:srgbClr val="00B050"/>
                    </a:solidFill>
                  </a:rPr>
                  <a:t>1.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2.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3.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4.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5.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−5)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6530121"/>
              </a:xfrm>
              <a:prstGeom prst="rect">
                <a:avLst/>
              </a:prstGeom>
              <a:blipFill>
                <a:blip r:embed="rId2"/>
                <a:stretch>
                  <a:fillRect l="-649" t="-4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67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6463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6.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−5)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7.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−5)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8.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9.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10.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6463308"/>
              </a:xfrm>
              <a:prstGeom prst="rect">
                <a:avLst/>
              </a:prstGeom>
              <a:blipFill>
                <a:blip r:embed="rId2"/>
                <a:stretch>
                  <a:fillRect l="-649" t="-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84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7017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11.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12.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13.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14.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															</a:t>
                </a:r>
              </a:p>
              <a:p>
                <a:pPr lvl="0">
                  <a:defRPr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15.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																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7017306"/>
              </a:xfrm>
              <a:prstGeom prst="rect">
                <a:avLst/>
              </a:prstGeom>
              <a:blipFill>
                <a:blip r:embed="rId2"/>
                <a:stretch>
                  <a:fillRect l="-649" t="-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08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7017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16.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negative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17.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18.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19.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20.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−0.05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																					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7017306"/>
              </a:xfrm>
              <a:prstGeom prst="rect">
                <a:avLst/>
              </a:prstGeom>
              <a:blipFill>
                <a:blip r:embed="rId2"/>
                <a:stretch>
                  <a:fillRect l="-649" t="-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28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81253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21.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−3)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22.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23.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+25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24.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+16 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25.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dirty="0">
                    <a:solidFill>
                      <a:prstClr val="black"/>
                    </a:solidFill>
                  </a:rPr>
                  <a:t>is a positive number</a:t>
                </a:r>
                <a:endParaRPr lang="en-GB" i="1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r>
                  <a:rPr lang="en-GB" i="1" dirty="0">
                    <a:solidFill>
                      <a:prstClr val="black"/>
                    </a:solidFill>
                    <a:latin typeface="Cambria Math" panose="02040503050406030204" pitchFamily="18" charset="0"/>
                  </a:rPr>
                  <a:t>								</a:t>
                </a:r>
                <a:r>
                  <a:rPr lang="en-GB" dirty="0">
                    <a:solidFill>
                      <a:prstClr val="black"/>
                    </a:solidFill>
                  </a:rPr>
                  <a:t> Positive     /     Negative     /     Either</a:t>
                </a:r>
                <a:endParaRPr lang="en-GB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+16 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	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srgbClr val="00B050"/>
                  </a:solidFill>
                </a:endParaRPr>
              </a:p>
              <a:p>
                <a:pPr lvl="0">
                  <a:defRPr/>
                </a:pPr>
                <a:r>
                  <a:rPr lang="en-GB" dirty="0">
                    <a:solidFill>
                      <a:prstClr val="black"/>
                    </a:solidFill>
                  </a:rPr>
                  <a:t>	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8125301"/>
              </a:xfrm>
              <a:prstGeom prst="rect">
                <a:avLst/>
              </a:prstGeom>
              <a:blipFill>
                <a:blip r:embed="rId2"/>
                <a:stretch>
                  <a:fillRect l="-649" t="-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6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6530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negative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negative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(2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−5)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6530121"/>
              </a:xfrm>
              <a:prstGeom prst="rect">
                <a:avLst/>
              </a:prstGeom>
              <a:blipFill>
                <a:blip r:embed="rId2"/>
                <a:stretch>
                  <a:fillRect l="-649" t="-4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D21E0B55-A0B9-46A1-A98E-AA7CCCE1070D}"/>
              </a:ext>
            </a:extLst>
          </p:cNvPr>
          <p:cNvSpPr/>
          <p:nvPr/>
        </p:nvSpPr>
        <p:spPr>
          <a:xfrm>
            <a:off x="4015409" y="397565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CA5925D-D639-4873-8FDE-664E19CC16FA}"/>
              </a:ext>
            </a:extLst>
          </p:cNvPr>
          <p:cNvSpPr/>
          <p:nvPr/>
        </p:nvSpPr>
        <p:spPr>
          <a:xfrm>
            <a:off x="6811617" y="1792356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093FD1D-F93D-4962-8486-B2912B4F4589}"/>
              </a:ext>
            </a:extLst>
          </p:cNvPr>
          <p:cNvSpPr/>
          <p:nvPr/>
        </p:nvSpPr>
        <p:spPr>
          <a:xfrm>
            <a:off x="5459896" y="3124200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48C1442-82E3-439D-AA29-65700B060F81}"/>
              </a:ext>
            </a:extLst>
          </p:cNvPr>
          <p:cNvSpPr/>
          <p:nvPr/>
        </p:nvSpPr>
        <p:spPr>
          <a:xfrm>
            <a:off x="6811617" y="4525617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96707A4-7940-4DF1-B479-4B5AEF6B4D2F}"/>
              </a:ext>
            </a:extLst>
          </p:cNvPr>
          <p:cNvSpPr/>
          <p:nvPr/>
        </p:nvSpPr>
        <p:spPr>
          <a:xfrm>
            <a:off x="4025348" y="5867400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1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6463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negative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(2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−5)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negative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(2</m:t>
                        </m:r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−5)</m:t>
                        </m:r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6463308"/>
              </a:xfrm>
              <a:prstGeom prst="rect">
                <a:avLst/>
              </a:prstGeom>
              <a:blipFill>
                <a:blip r:embed="rId2"/>
                <a:stretch>
                  <a:fillRect l="-649" t="-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4C35CD16-B033-40F8-B860-3600A8D2EA41}"/>
              </a:ext>
            </a:extLst>
          </p:cNvPr>
          <p:cNvSpPr/>
          <p:nvPr/>
        </p:nvSpPr>
        <p:spPr>
          <a:xfrm>
            <a:off x="4015409" y="397565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AAEFFE-7E27-4CE7-B9BD-477E7F759ACB}"/>
              </a:ext>
            </a:extLst>
          </p:cNvPr>
          <p:cNvSpPr/>
          <p:nvPr/>
        </p:nvSpPr>
        <p:spPr>
          <a:xfrm>
            <a:off x="5459896" y="1782418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E8BE7C-F1C3-427D-8BFE-452533268C33}"/>
              </a:ext>
            </a:extLst>
          </p:cNvPr>
          <p:cNvSpPr/>
          <p:nvPr/>
        </p:nvSpPr>
        <p:spPr>
          <a:xfrm>
            <a:off x="6801679" y="3147824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5851273-FDDD-4430-8962-A3C27C509DEB}"/>
              </a:ext>
            </a:extLst>
          </p:cNvPr>
          <p:cNvSpPr/>
          <p:nvPr/>
        </p:nvSpPr>
        <p:spPr>
          <a:xfrm>
            <a:off x="4015409" y="4525617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1654A1-91C3-4FBE-B1D2-43CB14E411D9}"/>
              </a:ext>
            </a:extLst>
          </p:cNvPr>
          <p:cNvSpPr/>
          <p:nvPr/>
        </p:nvSpPr>
        <p:spPr>
          <a:xfrm>
            <a:off x="5459896" y="5887278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2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54DB48A-2DEA-47DB-820A-826A42F2C4A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44354" y="173141"/>
                <a:ext cx="8451167" cy="7017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11.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negative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negative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14.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positive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													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15.  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 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a negative number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								</a:t>
                </a: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Positive     /     Negative     /     Either</a:t>
                </a:r>
                <a:endParaRPr kumimoji="0" lang="en-GB" sz="18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1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d>
                          <m:dPr>
                            <m:ctrlP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en-GB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																															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54" y="173141"/>
                <a:ext cx="8451167" cy="7017306"/>
              </a:xfrm>
              <a:prstGeom prst="rect">
                <a:avLst/>
              </a:prstGeom>
              <a:blipFill>
                <a:blip r:embed="rId2"/>
                <a:stretch>
                  <a:fillRect l="-649" t="-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388DA324-7D18-4AE1-BD6F-AB1E267C9AA2}"/>
              </a:ext>
            </a:extLst>
          </p:cNvPr>
          <p:cNvSpPr/>
          <p:nvPr/>
        </p:nvSpPr>
        <p:spPr>
          <a:xfrm>
            <a:off x="6788426" y="387626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1ED7C6-4DE8-4717-8FB0-AB644FDE6554}"/>
              </a:ext>
            </a:extLst>
          </p:cNvPr>
          <p:cNvSpPr/>
          <p:nvPr/>
        </p:nvSpPr>
        <p:spPr>
          <a:xfrm>
            <a:off x="4025348" y="1789044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C1ABBC-C13D-42CB-AFE2-6512503A5039}"/>
              </a:ext>
            </a:extLst>
          </p:cNvPr>
          <p:cNvSpPr/>
          <p:nvPr/>
        </p:nvSpPr>
        <p:spPr>
          <a:xfrm>
            <a:off x="6788426" y="3102305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28D0CE-B456-4018-8674-A937D8E01381}"/>
              </a:ext>
            </a:extLst>
          </p:cNvPr>
          <p:cNvSpPr/>
          <p:nvPr/>
        </p:nvSpPr>
        <p:spPr>
          <a:xfrm>
            <a:off x="5436704" y="4522304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24846A-20EC-4663-817E-4BDEE0097C63}"/>
              </a:ext>
            </a:extLst>
          </p:cNvPr>
          <p:cNvSpPr/>
          <p:nvPr/>
        </p:nvSpPr>
        <p:spPr>
          <a:xfrm>
            <a:off x="5436704" y="5856375"/>
            <a:ext cx="1093304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624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</TotalTime>
  <Words>132</Words>
  <Application>Microsoft Office PowerPoint</Application>
  <PresentationFormat>On-screen Show (4:3)</PresentationFormat>
  <Paragraphs>317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Algebraic proof:  Positive, negative, either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99</cp:revision>
  <dcterms:created xsi:type="dcterms:W3CDTF">2018-01-26T08:52:52Z</dcterms:created>
  <dcterms:modified xsi:type="dcterms:W3CDTF">2018-10-07T08:12:53Z</dcterms:modified>
</cp:coreProperties>
</file>