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8" r:id="rId3"/>
    <p:sldId id="302" r:id="rId4"/>
    <p:sldId id="457" r:id="rId5"/>
    <p:sldId id="4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7" autoAdjust="0"/>
    <p:restoredTop sz="89433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6170-E871-F141-AA25-B0BA72349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8CF22-7525-CB4C-955E-C86EE7F9B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58C7-A2E3-4348-9082-FCA7D42E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B368F-C117-1742-AF35-C914C0E5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25CEE-0A5E-6040-87E8-386E560F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4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D8A-6064-2241-9F05-9DDB9168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8EC5A-54BE-E245-941B-6E9CF2F41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42EA1-948A-FE4F-BD13-C2868CD5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BC49-883A-804A-A535-88FBFA22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F83B7-3CBD-EF4F-915C-3BECED29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78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C0A60-6CEF-EB48-8255-32E15FE1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8D54B-64C1-104C-BD56-0C176B09B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5D32-8A61-B643-839E-95814671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BD4A1-9061-334F-B36B-24D31996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24654-5E70-1D4D-810F-721181B3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13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14D1-001E-DB42-90E6-F6B73999E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C0101-DDCC-3B4F-B57D-05A494F3D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94E12-0B0F-C54B-9028-529EA0811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13CAD-7329-144F-95A0-9FBC693E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56802-19D0-3F45-8D89-921186F1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08169-1A35-894D-A5C3-CD709591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52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7D1B-6ECC-2F4A-A870-2569BED4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FBB9E-23BE-A748-9A47-F9075CCE4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BC29C-14C8-B84A-A980-4DBA2E397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C1766E-7D1C-524D-87CB-E9899559E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487DB-7790-CA4A-8B87-A13894B9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7AD880-A36F-A544-BCF4-ACFA497B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CC7AF8-ADB0-F444-8A00-9B2698B2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9B1E8-001F-7C47-BBED-6DAF2634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7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A2FA6-277E-A044-8804-5D6B7288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6B035-C75A-AA4F-8C54-A53C4C94F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6AA0E-6B73-634D-A6EA-3093A8B4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56E0A-04BF-1C4A-8FD8-54C89771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31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576AB-4EB2-824F-AB4D-6FB0CBFF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C71F05-72AF-204D-A96D-D1A93006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CDF12-27F6-DF40-9BBD-DC942EF2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92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B330-3025-E344-85FB-AD90AFD3F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51988-C64B-4F4E-9240-2F129BF9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025A2-FB52-6E48-A043-EE75DE198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C6019-EB2D-A047-8D48-C04E69A2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0111E-5DCF-4846-972A-0D5F1BE5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DE258-1C5A-3847-A5E7-69EC5D6B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2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FDC11-9483-F947-9BDC-1F8695A6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EBF940-62C3-924F-8813-E736E5C8A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EE1F4-1D37-8742-9A92-D878E13E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6C7D6-A3BF-B741-AD9B-29424FCA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CA88B-8219-784E-AA27-1FE09A3C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0EE28-F045-E34B-A8F7-BD8558C83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83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D761-88DD-E642-898C-FA791BB1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CAA2C-8630-C943-98DF-E94401035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91A5-EC2C-7947-91C3-50F9915E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E6539-5F2F-B941-BEFE-35D9BDB5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5D7BC-B3BD-4242-AE4D-BAC2F7ED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01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8C89AB-9E7D-244F-AB71-9F5ECF4A1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61E05-8C98-4343-80B0-3975E0B96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93E-251F-E644-BD37-67AEB4F4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F27EA-27D9-D743-9D36-D3C2C5F6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F9689-984C-8940-8E14-0E5759C4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8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150EB-4316-884C-BC57-BE7B3DF12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116F5-5362-7C43-9CC5-EF8A238AC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025CA-D25C-BC40-87C9-4A33F8212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7789-4041-0C48-B3C6-1A972E644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1F434-93CC-684F-BEC2-51655C001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Combining ratios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56613" y="4083063"/>
                <a:ext cx="30071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613" y="4083063"/>
                <a:ext cx="3007170" cy="369332"/>
              </a:xfrm>
              <a:prstGeom prst="rect">
                <a:avLst/>
              </a:prstGeom>
              <a:blipFill>
                <a:blip r:embed="rId3"/>
                <a:stretch>
                  <a:fillRect l="-2028" r="-609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66231" y="4684177"/>
                <a:ext cx="299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31" y="4684177"/>
                <a:ext cx="2997552" cy="369332"/>
              </a:xfrm>
              <a:prstGeom prst="rect">
                <a:avLst/>
              </a:prstGeom>
              <a:blipFill>
                <a:blip r:embed="rId4"/>
                <a:stretch>
                  <a:fillRect l="-2033" r="-61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166231" y="5293712"/>
                <a:ext cx="299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31" y="5293712"/>
                <a:ext cx="2997552" cy="369332"/>
              </a:xfrm>
              <a:prstGeom prst="rect">
                <a:avLst/>
              </a:prstGeom>
              <a:blipFill>
                <a:blip r:embed="rId5"/>
                <a:stretch>
                  <a:fillRect l="-2033" r="-61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50182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@ashtonC94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DB8A32-3ED9-0B4C-BE2A-4B8A1C2C7B6B}"/>
              </a:ext>
            </a:extLst>
          </p:cNvPr>
          <p:cNvSpPr txBox="1"/>
          <p:nvPr/>
        </p:nvSpPr>
        <p:spPr>
          <a:xfrm>
            <a:off x="262877" y="794063"/>
            <a:ext cx="388272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sz="2000" dirty="0"/>
              <a:t>Ratio of A to B is 3:6, the ratio of B to C is 9:10.</a:t>
            </a:r>
          </a:p>
          <a:p>
            <a:pPr lvl="0"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What is the ratio of A:C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477981-25AC-B045-9A0A-2F7153FEB8FB}"/>
              </a:ext>
            </a:extLst>
          </p:cNvPr>
          <p:cNvSpPr txBox="1"/>
          <p:nvPr/>
        </p:nvSpPr>
        <p:spPr>
          <a:xfrm>
            <a:off x="4667015" y="794063"/>
            <a:ext cx="407512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sz="2000" dirty="0"/>
              <a:t>Ratio of A to B is 9:10, the ratio of B to C is 15:10.</a:t>
            </a:r>
          </a:p>
          <a:p>
            <a:pPr lvl="0"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What is the ratio of A:C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6831-B4EB-F141-88E8-60805F6B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2" y="242095"/>
            <a:ext cx="7886700" cy="312695"/>
          </a:xfrm>
        </p:spPr>
        <p:txBody>
          <a:bodyPr>
            <a:normAutofit fontScale="90000"/>
          </a:bodyPr>
          <a:lstStyle/>
          <a:p>
            <a:r>
              <a:rPr lang="en-GB" sz="2400" u="sng" dirty="0"/>
              <a:t>Combining Ratio – Answer in a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A8B69-CCEB-DB44-BCCF-9AE54C57C9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597555"/>
                <a:ext cx="8585200" cy="6260445"/>
              </a:xfrm>
            </p:spPr>
            <p:txBody>
              <a:bodyPr>
                <a:normAutofit fontScale="25000" lnSpcReduction="20000"/>
              </a:bodyPr>
              <a:lstStyle/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2:3, the ratio of blue to green is 3:5,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2:3,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4:6,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8:12,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9:12,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12:9,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12:10,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12:10, the ratio of blue to green is 15:10,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120:100, the ratio of blue to green is 150:100,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6000" dirty="0"/>
                  <a:t>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6000" dirty="0"/>
                  <a:t>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r>
                      <a:rPr lang="en-GB" sz="6000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:4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0" indent="0">
                  <a:buNone/>
                </a:pPr>
                <a:r>
                  <a:rPr lang="en-GB" sz="6000" u="sng" dirty="0"/>
                  <a:t>Extension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6000" dirty="0"/>
                  <a:t>How could knowing the lowest common of two numbers help with combining ratios?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:19</m:t>
                    </m:r>
                  </m:oMath>
                </a14:m>
                <a:r>
                  <a:rPr lang="en-GB" sz="6000" dirty="0"/>
                  <a:t>, the ratio of blue to green is 17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6000" dirty="0"/>
                  <a:t>If y and z are prime, what is 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6000" dirty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A8B69-CCEB-DB44-BCCF-9AE54C57C9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97555"/>
                <a:ext cx="8585200" cy="6260445"/>
              </a:xfrm>
              <a:blipFill>
                <a:blip r:embed="rId2"/>
                <a:stretch>
                  <a:fillRect l="-148" t="-1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E09D4A-04D2-E24E-8D41-DE5FBD124FA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@ashtonC94</a:t>
            </a:r>
          </a:p>
        </p:txBody>
      </p:sp>
    </p:spTree>
    <p:extLst>
      <p:ext uri="{BB962C8B-B14F-4D97-AF65-F5344CB8AC3E}">
        <p14:creationId xmlns:p14="http://schemas.microsoft.com/office/powerpoint/2010/main" val="179071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6831-B4EB-F141-88E8-60805F6B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2" y="242095"/>
            <a:ext cx="7886700" cy="312695"/>
          </a:xfrm>
        </p:spPr>
        <p:txBody>
          <a:bodyPr>
            <a:normAutofit fontScale="90000"/>
          </a:bodyPr>
          <a:lstStyle/>
          <a:p>
            <a:r>
              <a:rPr lang="en-GB" sz="2400" u="sng" dirty="0"/>
              <a:t>Combining Ratio – Answer in a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A8B69-CCEB-DB44-BCCF-9AE54C57C9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597555"/>
                <a:ext cx="8585200" cy="6260445"/>
              </a:xfrm>
            </p:spPr>
            <p:txBody>
              <a:bodyPr>
                <a:normAutofit fontScale="25000" lnSpcReduction="20000"/>
              </a:bodyPr>
              <a:lstStyle/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2:3, the ratio of blue to green is 3:5,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2:3,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4:6,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8:12,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9:12,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12:9,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12:10, the ratio of blue to green is 6:10,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12:10, the ratio of blue to green is 15:10,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120:100, the ratio of blue to green is 150:100,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6000" dirty="0"/>
                  <a:t>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GB" sz="6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0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6000" dirty="0"/>
                  <a:t>, 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r>
                      <a:rPr lang="en-GB" sz="6000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:4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0" indent="0">
                  <a:buNone/>
                </a:pPr>
                <a:r>
                  <a:rPr lang="en-GB" sz="6000" u="sng" dirty="0"/>
                  <a:t>Extension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6000" dirty="0"/>
                  <a:t>How could knowing the lowest common of two numbers help with combining ratios?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6000" dirty="0"/>
                  <a:t>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:19</m:t>
                    </m:r>
                  </m:oMath>
                </a14:m>
                <a:r>
                  <a:rPr lang="en-GB" sz="6000" dirty="0"/>
                  <a:t>, the ratio of blue to green is 17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6000" dirty="0"/>
                  <a:t>If y and z are prime, what is the ratio of red to blue is </a:t>
                </a:r>
                <a14:m>
                  <m:oMath xmlns:m="http://schemas.openxmlformats.org/officeDocument/2006/math">
                    <m:r>
                      <a:rPr lang="en-GB" sz="6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6000" dirty="0"/>
                  <a:t>, the ratio of blue to green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6000" dirty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6000" i="1" dirty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6000" dirty="0"/>
                  <a:t>what is the ratio of red to green?</a:t>
                </a:r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  <a:p>
                <a:pPr marL="385763" indent="-385763">
                  <a:buFont typeface="+mj-lt"/>
                  <a:buAutoNum type="arabicPeriod"/>
                </a:pPr>
                <a:endParaRPr lang="en-GB" sz="1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A8B69-CCEB-DB44-BCCF-9AE54C57C9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97555"/>
                <a:ext cx="8585200" cy="6260445"/>
              </a:xfrm>
              <a:blipFill>
                <a:blip r:embed="rId2"/>
                <a:stretch>
                  <a:fillRect l="-148" t="-1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C2AE48-989D-7243-90AD-6D4CDB1532D6}"/>
                  </a:ext>
                </a:extLst>
              </p:cNvPr>
              <p:cNvSpPr txBox="1"/>
              <p:nvPr/>
            </p:nvSpPr>
            <p:spPr>
              <a:xfrm>
                <a:off x="7734640" y="1008042"/>
                <a:ext cx="1409360" cy="6740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2:5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4:10 = 2:5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4:10 = 2:5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8:20 = 2:5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9:20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24:30 = 4:5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36:50 = 18:25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36:20=9:5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9:5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1:2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3:1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endParaRPr lang="en-GB" sz="1350" b="1" dirty="0">
                  <a:solidFill>
                    <a:srgbClr val="FF0000"/>
                  </a:solidFill>
                </a:endParaRP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endParaRPr lang="en-GB" sz="1350" b="1" dirty="0">
                  <a:solidFill>
                    <a:srgbClr val="FF0000"/>
                  </a:solidFill>
                </a:endParaRP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1350" b="1" dirty="0">
                    <a:solidFill>
                      <a:srgbClr val="FF0000"/>
                    </a:solidFill>
                  </a:rPr>
                  <a:t>17</a:t>
                </a:r>
                <a14:m>
                  <m:oMath xmlns:m="http://schemas.openxmlformats.org/officeDocument/2006/math"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endParaRPr lang="en-GB" sz="1350" b="1" dirty="0">
                  <a:solidFill>
                    <a:srgbClr val="FF0000"/>
                  </a:solidFill>
                </a:endParaRPr>
              </a:p>
              <a:p>
                <a:pPr marL="257175" indent="-257175" algn="r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𝒙𝒛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35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𝒘𝒚</m:t>
                    </m:r>
                  </m:oMath>
                </a14:m>
                <a:endParaRPr lang="en-GB" sz="1350" b="1" dirty="0">
                  <a:solidFill>
                    <a:srgbClr val="FF0000"/>
                  </a:solidFill>
                </a:endParaRPr>
              </a:p>
              <a:p>
                <a:pPr marL="257175" indent="-257175">
                  <a:buFont typeface="+mj-lt"/>
                  <a:buAutoNum type="arabicPeriod"/>
                </a:pPr>
                <a:endParaRPr lang="en-GB" sz="1350" dirty="0">
                  <a:solidFill>
                    <a:srgbClr val="FF0000"/>
                  </a:solidFill>
                </a:endParaRPr>
              </a:p>
              <a:p>
                <a:pPr marL="257175" indent="-257175">
                  <a:buFont typeface="+mj-lt"/>
                  <a:buAutoNum type="arabicPeriod"/>
                </a:pPr>
                <a:endParaRPr lang="en-GB" sz="1350" dirty="0">
                  <a:solidFill>
                    <a:srgbClr val="FF0000"/>
                  </a:solidFill>
                </a:endParaRPr>
              </a:p>
              <a:p>
                <a:pPr marL="257175" indent="-257175">
                  <a:buFont typeface="+mj-lt"/>
                  <a:buAutoNum type="arabicPeriod"/>
                </a:pPr>
                <a:endParaRPr lang="en-GB" sz="1350" dirty="0">
                  <a:solidFill>
                    <a:srgbClr val="FF0000"/>
                  </a:solidFill>
                </a:endParaRPr>
              </a:p>
              <a:p>
                <a:pPr marL="257175" indent="-257175">
                  <a:buFont typeface="+mj-lt"/>
                  <a:buAutoNum type="arabicPeriod"/>
                </a:pPr>
                <a:endParaRPr lang="en-GB" sz="1350" dirty="0">
                  <a:solidFill>
                    <a:srgbClr val="FF0000"/>
                  </a:solidFill>
                </a:endParaRPr>
              </a:p>
              <a:p>
                <a:pPr marL="257175" indent="-257175">
                  <a:buFont typeface="+mj-lt"/>
                  <a:buAutoNum type="arabicPeriod"/>
                </a:pPr>
                <a:endParaRPr lang="en-GB" sz="1350" dirty="0">
                  <a:solidFill>
                    <a:srgbClr val="FF0000"/>
                  </a:solidFill>
                </a:endParaRPr>
              </a:p>
              <a:p>
                <a:pPr marL="257175" indent="-257175">
                  <a:buFont typeface="+mj-lt"/>
                  <a:buAutoNum type="arabicPeriod"/>
                </a:pPr>
                <a:endParaRPr lang="en-GB" sz="1350" dirty="0">
                  <a:solidFill>
                    <a:srgbClr val="FF0000"/>
                  </a:solidFill>
                </a:endParaRPr>
              </a:p>
              <a:p>
                <a:endParaRPr lang="en-GB" sz="1350" dirty="0">
                  <a:solidFill>
                    <a:srgbClr val="FF0000"/>
                  </a:solidFill>
                </a:endParaRPr>
              </a:p>
              <a:p>
                <a:endParaRPr lang="en-GB" sz="135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C2AE48-989D-7243-90AD-6D4CDB153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640" y="1008042"/>
                <a:ext cx="1409360" cy="6740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E09D4A-04D2-E24E-8D41-DE5FBD124FA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@ashtonC94</a:t>
            </a:r>
          </a:p>
        </p:txBody>
      </p:sp>
    </p:spTree>
    <p:extLst>
      <p:ext uri="{BB962C8B-B14F-4D97-AF65-F5344CB8AC3E}">
        <p14:creationId xmlns:p14="http://schemas.microsoft.com/office/powerpoint/2010/main" val="331047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</TotalTime>
  <Words>1053</Words>
  <Application>Microsoft Office PowerPoint</Application>
  <PresentationFormat>On-screen Show (4:3)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Ratio:  Combining ratios</vt:lpstr>
      <vt:lpstr>PowerPoint Presentation</vt:lpstr>
      <vt:lpstr>Combining Ratio – Answer in a table</vt:lpstr>
      <vt:lpstr>Combining Ratio – Answer in a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2018-09-30T08:25:22Z</dcterms:modified>
</cp:coreProperties>
</file>