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98" r:id="rId2"/>
    <p:sldId id="302" r:id="rId3"/>
    <p:sldId id="303" r:id="rId4"/>
    <p:sldId id="304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07" autoAdjust="0"/>
    <p:restoredTop sz="89362" autoAdjust="0"/>
  </p:normalViewPr>
  <p:slideViewPr>
    <p:cSldViewPr snapToGrid="0">
      <p:cViewPr varScale="1">
        <p:scale>
          <a:sx n="77" d="100"/>
          <a:sy n="77" d="100"/>
        </p:scale>
        <p:origin x="1690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18/09/2018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165673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18/09/2018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18/09/2018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18/09/2018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18/09/2018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18/09/2018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18/09/2018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18/09/2018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18/09/2018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18/09/2018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18/09/2018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18/09/2018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18/09/2018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13" Type="http://schemas.openxmlformats.org/officeDocument/2006/relationships/image" Target="../media/image19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12" Type="http://schemas.openxmlformats.org/officeDocument/2006/relationships/image" Target="../media/image18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png"/><Relationship Id="rId11" Type="http://schemas.openxmlformats.org/officeDocument/2006/relationships/image" Target="../media/image17.png"/><Relationship Id="rId5" Type="http://schemas.openxmlformats.org/officeDocument/2006/relationships/image" Target="../media/image11.png"/><Relationship Id="rId15" Type="http://schemas.openxmlformats.org/officeDocument/2006/relationships/image" Target="../media/image21.png"/><Relationship Id="rId10" Type="http://schemas.openxmlformats.org/officeDocument/2006/relationships/image" Target="../media/image16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Relationship Id="rId14" Type="http://schemas.openxmlformats.org/officeDocument/2006/relationships/image" Target="../media/image20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png"/><Relationship Id="rId13" Type="http://schemas.openxmlformats.org/officeDocument/2006/relationships/image" Target="../media/image33.png"/><Relationship Id="rId18" Type="http://schemas.openxmlformats.org/officeDocument/2006/relationships/image" Target="../media/image38.png"/><Relationship Id="rId3" Type="http://schemas.openxmlformats.org/officeDocument/2006/relationships/image" Target="../media/image23.png"/><Relationship Id="rId21" Type="http://schemas.openxmlformats.org/officeDocument/2006/relationships/image" Target="../media/image41.png"/><Relationship Id="rId7" Type="http://schemas.openxmlformats.org/officeDocument/2006/relationships/image" Target="../media/image27.png"/><Relationship Id="rId12" Type="http://schemas.openxmlformats.org/officeDocument/2006/relationships/image" Target="../media/image32.png"/><Relationship Id="rId17" Type="http://schemas.openxmlformats.org/officeDocument/2006/relationships/image" Target="../media/image37.png"/><Relationship Id="rId2" Type="http://schemas.openxmlformats.org/officeDocument/2006/relationships/image" Target="../media/image22.png"/><Relationship Id="rId16" Type="http://schemas.openxmlformats.org/officeDocument/2006/relationships/image" Target="../media/image36.png"/><Relationship Id="rId20" Type="http://schemas.openxmlformats.org/officeDocument/2006/relationships/image" Target="../media/image4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6.png"/><Relationship Id="rId11" Type="http://schemas.openxmlformats.org/officeDocument/2006/relationships/image" Target="../media/image31.png"/><Relationship Id="rId5" Type="http://schemas.openxmlformats.org/officeDocument/2006/relationships/image" Target="../media/image25.png"/><Relationship Id="rId15" Type="http://schemas.openxmlformats.org/officeDocument/2006/relationships/image" Target="../media/image35.png"/><Relationship Id="rId10" Type="http://schemas.openxmlformats.org/officeDocument/2006/relationships/image" Target="../media/image30.png"/><Relationship Id="rId19" Type="http://schemas.openxmlformats.org/officeDocument/2006/relationships/image" Target="../media/image39.png"/><Relationship Id="rId4" Type="http://schemas.openxmlformats.org/officeDocument/2006/relationships/image" Target="../media/image24.png"/><Relationship Id="rId9" Type="http://schemas.openxmlformats.org/officeDocument/2006/relationships/image" Target="../media/image29.png"/><Relationship Id="rId14" Type="http://schemas.openxmlformats.org/officeDocument/2006/relationships/image" Target="../media/image34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png"/><Relationship Id="rId13" Type="http://schemas.openxmlformats.org/officeDocument/2006/relationships/image" Target="../media/image33.png"/><Relationship Id="rId18" Type="http://schemas.openxmlformats.org/officeDocument/2006/relationships/image" Target="../media/image38.png"/><Relationship Id="rId26" Type="http://schemas.openxmlformats.org/officeDocument/2006/relationships/image" Target="../media/image47.png"/><Relationship Id="rId39" Type="http://schemas.openxmlformats.org/officeDocument/2006/relationships/image" Target="../media/image60.png"/><Relationship Id="rId3" Type="http://schemas.openxmlformats.org/officeDocument/2006/relationships/image" Target="../media/image23.png"/><Relationship Id="rId21" Type="http://schemas.openxmlformats.org/officeDocument/2006/relationships/image" Target="../media/image41.png"/><Relationship Id="rId34" Type="http://schemas.openxmlformats.org/officeDocument/2006/relationships/image" Target="../media/image55.png"/><Relationship Id="rId7" Type="http://schemas.openxmlformats.org/officeDocument/2006/relationships/image" Target="../media/image27.png"/><Relationship Id="rId12" Type="http://schemas.openxmlformats.org/officeDocument/2006/relationships/image" Target="../media/image32.png"/><Relationship Id="rId17" Type="http://schemas.openxmlformats.org/officeDocument/2006/relationships/image" Target="../media/image37.png"/><Relationship Id="rId25" Type="http://schemas.openxmlformats.org/officeDocument/2006/relationships/image" Target="../media/image46.png"/><Relationship Id="rId33" Type="http://schemas.openxmlformats.org/officeDocument/2006/relationships/image" Target="../media/image54.png"/><Relationship Id="rId38" Type="http://schemas.openxmlformats.org/officeDocument/2006/relationships/image" Target="../media/image59.png"/><Relationship Id="rId2" Type="http://schemas.openxmlformats.org/officeDocument/2006/relationships/image" Target="../media/image22.png"/><Relationship Id="rId16" Type="http://schemas.openxmlformats.org/officeDocument/2006/relationships/image" Target="../media/image42.png"/><Relationship Id="rId20" Type="http://schemas.openxmlformats.org/officeDocument/2006/relationships/image" Target="../media/image40.png"/><Relationship Id="rId29" Type="http://schemas.openxmlformats.org/officeDocument/2006/relationships/image" Target="../media/image50.png"/><Relationship Id="rId41" Type="http://schemas.openxmlformats.org/officeDocument/2006/relationships/image" Target="../media/image6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6.png"/><Relationship Id="rId11" Type="http://schemas.openxmlformats.org/officeDocument/2006/relationships/image" Target="../media/image31.png"/><Relationship Id="rId24" Type="http://schemas.openxmlformats.org/officeDocument/2006/relationships/image" Target="../media/image45.png"/><Relationship Id="rId32" Type="http://schemas.openxmlformats.org/officeDocument/2006/relationships/image" Target="../media/image53.png"/><Relationship Id="rId37" Type="http://schemas.openxmlformats.org/officeDocument/2006/relationships/image" Target="../media/image58.png"/><Relationship Id="rId40" Type="http://schemas.openxmlformats.org/officeDocument/2006/relationships/image" Target="../media/image61.png"/><Relationship Id="rId5" Type="http://schemas.openxmlformats.org/officeDocument/2006/relationships/image" Target="../media/image25.png"/><Relationship Id="rId15" Type="http://schemas.openxmlformats.org/officeDocument/2006/relationships/image" Target="../media/image35.png"/><Relationship Id="rId23" Type="http://schemas.openxmlformats.org/officeDocument/2006/relationships/image" Target="../media/image44.png"/><Relationship Id="rId28" Type="http://schemas.openxmlformats.org/officeDocument/2006/relationships/image" Target="../media/image49.png"/><Relationship Id="rId36" Type="http://schemas.openxmlformats.org/officeDocument/2006/relationships/image" Target="../media/image57.png"/><Relationship Id="rId10" Type="http://schemas.openxmlformats.org/officeDocument/2006/relationships/image" Target="../media/image30.png"/><Relationship Id="rId19" Type="http://schemas.openxmlformats.org/officeDocument/2006/relationships/image" Target="../media/image39.png"/><Relationship Id="rId31" Type="http://schemas.openxmlformats.org/officeDocument/2006/relationships/image" Target="../media/image52.png"/><Relationship Id="rId4" Type="http://schemas.openxmlformats.org/officeDocument/2006/relationships/image" Target="../media/image24.png"/><Relationship Id="rId9" Type="http://schemas.openxmlformats.org/officeDocument/2006/relationships/image" Target="../media/image29.png"/><Relationship Id="rId14" Type="http://schemas.openxmlformats.org/officeDocument/2006/relationships/image" Target="../media/image34.png"/><Relationship Id="rId22" Type="http://schemas.openxmlformats.org/officeDocument/2006/relationships/image" Target="../media/image43.png"/><Relationship Id="rId27" Type="http://schemas.openxmlformats.org/officeDocument/2006/relationships/image" Target="../media/image48.png"/><Relationship Id="rId30" Type="http://schemas.openxmlformats.org/officeDocument/2006/relationships/image" Target="../media/image51.png"/><Relationship Id="rId35" Type="http://schemas.openxmlformats.org/officeDocument/2006/relationships/image" Target="../media/image5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80930" y="289226"/>
            <a:ext cx="6182139" cy="1386864"/>
          </a:xfrm>
        </p:spPr>
        <p:txBody>
          <a:bodyPr>
            <a:norm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Powers and Indices:</a:t>
            </a:r>
            <a:br>
              <a:rPr lang="en-GB" sz="4400" b="1" dirty="0">
                <a:solidFill>
                  <a:schemeClr val="bg1"/>
                </a:solidFill>
              </a:rPr>
            </a:br>
            <a:r>
              <a:rPr lang="en-GB" sz="4400" b="1" dirty="0">
                <a:solidFill>
                  <a:schemeClr val="bg1"/>
                </a:solidFill>
              </a:rPr>
              <a:t>Roots 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Practice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3703928" y="4103759"/>
                <a:ext cx="1095493" cy="41287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sz="24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169</m:t>
                          </m:r>
                        </m:e>
                      </m:rad>
                      <m:r>
                        <a:rPr lang="en-GB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03928" y="4103759"/>
                <a:ext cx="1095493" cy="41287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Box 16"/>
              <p:cNvSpPr txBox="1"/>
              <p:nvPr/>
            </p:nvSpPr>
            <p:spPr>
              <a:xfrm>
                <a:off x="3759669" y="4817809"/>
                <a:ext cx="1158009" cy="41287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sz="24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0.36</m:t>
                          </m:r>
                        </m:e>
                      </m:rad>
                      <m:r>
                        <a:rPr lang="en-GB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59669" y="4817809"/>
                <a:ext cx="1158009" cy="41287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1" name="TextBox 20"/>
              <p:cNvSpPr txBox="1"/>
              <p:nvPr/>
            </p:nvSpPr>
            <p:spPr>
              <a:xfrm>
                <a:off x="3716989" y="5482086"/>
                <a:ext cx="1273747" cy="109119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ctrlPr>
                            <a:rPr lang="en-GB" sz="24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>
                          <m:r>
                            <a:rPr lang="en-GB" sz="24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g>
                        <m:e>
                          <m:r>
                            <a:rPr lang="en-GB" sz="2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GB" sz="240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4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sz="24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27</m:t>
                              </m:r>
                            </m:den>
                          </m:f>
                        </m:e>
                      </m:rad>
                      <m:r>
                        <a:rPr lang="en-GB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16989" y="5482086"/>
                <a:ext cx="1273747" cy="1091196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556361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320540" y="722667"/>
                <a:ext cx="715132" cy="49039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sz="28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25</m:t>
                          </m:r>
                        </m:e>
                      </m:ra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540" y="722667"/>
                <a:ext cx="715132" cy="49039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320540" y="1614494"/>
                <a:ext cx="953274" cy="49039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ctrlPr>
                            <a:rPr lang="en-GB" sz="28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>
                          <m:r>
                            <a:rPr lang="en-GB" sz="280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g>
                        <m:e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125</m:t>
                          </m:r>
                        </m:e>
                      </m:ra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540" y="1614494"/>
                <a:ext cx="953274" cy="49039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274749" y="2496225"/>
                <a:ext cx="953274" cy="49039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ctrlPr>
                            <a:rPr lang="en-GB" sz="28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>
                          <m:r>
                            <m:rPr>
                              <m:brk m:alnAt="7"/>
                            </m:rP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g>
                        <m:e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625</m:t>
                          </m:r>
                        </m:e>
                      </m:ra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4749" y="2496225"/>
                <a:ext cx="953274" cy="49039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290981" y="3225351"/>
                <a:ext cx="982833" cy="49039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sz="28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−25</m:t>
                          </m:r>
                        </m:e>
                      </m:ra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0981" y="3225351"/>
                <a:ext cx="982833" cy="49039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186689" y="4024587"/>
                <a:ext cx="1220975" cy="49039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ctrlPr>
                            <a:rPr lang="en-GB" sz="28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>
                          <m:r>
                            <a:rPr lang="en-GB" sz="280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g>
                        <m:e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−125</m:t>
                          </m:r>
                        </m:e>
                      </m:ra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6689" y="4024587"/>
                <a:ext cx="1220975" cy="49039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512891" y="4795972"/>
                <a:ext cx="539187" cy="90935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GB" sz="20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num>
                            <m:den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25</m:t>
                              </m:r>
                            </m:den>
                          </m:f>
                        </m:e>
                      </m:ra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2891" y="4795972"/>
                <a:ext cx="539187" cy="909352"/>
              </a:xfrm>
              <a:prstGeom prst="rect">
                <a:avLst/>
              </a:prstGeom>
              <a:blipFill>
                <a:blip r:embed="rId7"/>
                <a:stretch>
                  <a:fillRect b="-6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558682" y="5998277"/>
                <a:ext cx="987642" cy="49039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sz="28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0.25</m:t>
                          </m:r>
                        </m:e>
                      </m:ra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8682" y="5998277"/>
                <a:ext cx="987642" cy="490391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5268602" y="603299"/>
                <a:ext cx="516360" cy="48160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sz="28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9</m:t>
                          </m:r>
                        </m:e>
                      </m:ra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68602" y="603299"/>
                <a:ext cx="516360" cy="48160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5268602" y="1495126"/>
                <a:ext cx="754502" cy="48160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ctrlPr>
                            <a:rPr lang="en-GB" sz="28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>
                          <m:r>
                            <a:rPr lang="en-GB" sz="280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g>
                        <m:e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27</m:t>
                          </m:r>
                        </m:e>
                      </m:ra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68602" y="1495126"/>
                <a:ext cx="754502" cy="48160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5222811" y="2376857"/>
                <a:ext cx="754502" cy="48160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ctrlPr>
                            <a:rPr lang="en-GB" sz="28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>
                          <m:r>
                            <m:rPr>
                              <m:brk m:alnAt="7"/>
                            </m:rP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g>
                        <m:e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81</m:t>
                          </m:r>
                        </m:e>
                      </m:ra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22811" y="2376857"/>
                <a:ext cx="754502" cy="481607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5239043" y="3105983"/>
                <a:ext cx="784061" cy="48160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sz="28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−9</m:t>
                          </m:r>
                        </m:e>
                      </m:ra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39043" y="3105983"/>
                <a:ext cx="784061" cy="481607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5134751" y="3905219"/>
                <a:ext cx="1022203" cy="48160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ctrlPr>
                            <a:rPr lang="en-GB" sz="28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>
                          <m:r>
                            <a:rPr lang="en-GB" sz="280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g>
                        <m:e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−27</m:t>
                          </m:r>
                        </m:e>
                      </m:ra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34751" y="3905219"/>
                <a:ext cx="1022203" cy="481607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5460953" y="4676604"/>
                <a:ext cx="396519" cy="90935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GB" sz="20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num>
                            <m:den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9</m:t>
                              </m:r>
                            </m:den>
                          </m:f>
                        </m:e>
                      </m:ra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60953" y="4676604"/>
                <a:ext cx="396519" cy="909352"/>
              </a:xfrm>
              <a:prstGeom prst="rect">
                <a:avLst/>
              </a:prstGeom>
              <a:blipFill>
                <a:blip r:embed="rId14"/>
                <a:stretch>
                  <a:fillRect b="-6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5506744" y="5878909"/>
                <a:ext cx="987643" cy="48160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sz="28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0.09</m:t>
                          </m:r>
                        </m:e>
                      </m:ra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06744" y="5878909"/>
                <a:ext cx="987643" cy="481607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613654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320540" y="722667"/>
                <a:ext cx="715132" cy="48160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sz="28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64</m:t>
                          </m:r>
                        </m:e>
                      </m:ra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540" y="722667"/>
                <a:ext cx="715132" cy="48160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2040658" y="1624367"/>
                <a:ext cx="555730" cy="48160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ctrlPr>
                            <a:rPr lang="en-GB" sz="28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>
                          <m:r>
                            <a:rPr lang="en-GB" sz="280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g>
                        <m:e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</m:ra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40658" y="1624367"/>
                <a:ext cx="555730" cy="48160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3436254" y="722667"/>
                <a:ext cx="754502" cy="48160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ctrlPr>
                            <a:rPr lang="en-GB" sz="28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>
                          <m:r>
                            <m:rPr>
                              <m:brk m:alnAt="7"/>
                            </m:rP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g>
                        <m:e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16</m:t>
                          </m:r>
                        </m:e>
                      </m:ra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36254" y="722667"/>
                <a:ext cx="754502" cy="48160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4867283" y="703499"/>
                <a:ext cx="1022203" cy="48160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ctrlPr>
                            <a:rPr lang="en-GB" sz="28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>
                          <m:r>
                            <a:rPr lang="en-GB" sz="280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g>
                        <m:e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−64</m:t>
                          </m:r>
                        </m:e>
                      </m:ra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67283" y="703499"/>
                <a:ext cx="1022203" cy="48160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5201440" y="2482896"/>
                <a:ext cx="539187" cy="90935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GB" sz="20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16</m:t>
                              </m:r>
                            </m:num>
                            <m:den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81</m:t>
                              </m:r>
                            </m:den>
                          </m:f>
                        </m:e>
                      </m:ra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01440" y="2482896"/>
                <a:ext cx="539187" cy="90935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6737297" y="599949"/>
                <a:ext cx="987643" cy="48160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sz="28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0.04</m:t>
                          </m:r>
                        </m:e>
                      </m:ra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37297" y="599949"/>
                <a:ext cx="987643" cy="48160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419926" y="1624367"/>
                <a:ext cx="516360" cy="48160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sz="28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</m:ra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926" y="1624367"/>
                <a:ext cx="516360" cy="48160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405926" y="2549162"/>
                <a:ext cx="715132" cy="48160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sz="28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81</m:t>
                          </m:r>
                        </m:e>
                      </m:ra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5926" y="2549162"/>
                <a:ext cx="715132" cy="48160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419926" y="3392248"/>
                <a:ext cx="913905" cy="48160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sz="28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196</m:t>
                          </m:r>
                        </m:e>
                      </m:ra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926" y="3392248"/>
                <a:ext cx="913905" cy="48160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2040658" y="712283"/>
                <a:ext cx="754502" cy="48160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ctrlPr>
                            <a:rPr lang="en-GB" sz="28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>
                          <m:r>
                            <a:rPr lang="en-GB" sz="280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g>
                        <m:e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64</m:t>
                          </m:r>
                        </m:e>
                      </m:ra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40658" y="712283"/>
                <a:ext cx="754502" cy="481607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419926" y="4375657"/>
                <a:ext cx="913905" cy="49039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sz="28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225</m:t>
                          </m:r>
                        </m:e>
                      </m:ra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926" y="4375657"/>
                <a:ext cx="913905" cy="490391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2140044" y="2560172"/>
                <a:ext cx="555730" cy="48160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ctrlPr>
                            <a:rPr lang="en-GB" sz="28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>
                          <m:r>
                            <a:rPr lang="en-GB" sz="280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g>
                        <m:e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</m:e>
                      </m:ra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40044" y="2560172"/>
                <a:ext cx="555730" cy="481607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3535640" y="1624367"/>
                <a:ext cx="555730" cy="48160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ctrlPr>
                            <a:rPr lang="en-GB" sz="28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>
                          <m:r>
                            <m:rPr>
                              <m:brk m:alnAt="7"/>
                            </m:rP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g>
                        <m:e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</m:ra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35640" y="1624367"/>
                <a:ext cx="555730" cy="481607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4867282" y="1624367"/>
                <a:ext cx="1022203" cy="48160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ctrlPr>
                            <a:rPr lang="en-GB" sz="28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>
                          <m:r>
                            <m:rPr>
                              <m:brk m:alnAt="7"/>
                            </m:rP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deg>
                        <m:e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−32</m:t>
                          </m:r>
                        </m:e>
                      </m:ra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67282" y="1624367"/>
                <a:ext cx="1022203" cy="481607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4718619" y="3633051"/>
                <a:ext cx="1319528" cy="127304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ctrlPr>
                            <a:rPr lang="en-GB" sz="28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>
                          <m:r>
                            <a:rPr lang="en-GB" sz="280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g>
                        <m:e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GB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800" b="0" i="1" smtClean="0">
                                  <a:latin typeface="Cambria Math" panose="02040503050406030204" pitchFamily="18" charset="0"/>
                                </a:rPr>
                                <m:t>8</m:t>
                              </m:r>
                            </m:num>
                            <m:den>
                              <m:r>
                                <a:rPr lang="en-GB" sz="2800" b="0" i="1" smtClean="0">
                                  <a:latin typeface="Cambria Math" panose="02040503050406030204" pitchFamily="18" charset="0"/>
                                </a:rPr>
                                <m:t>125</m:t>
                              </m:r>
                            </m:den>
                          </m:f>
                        </m:e>
                      </m:ra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18619" y="3633051"/>
                <a:ext cx="1319528" cy="1273041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6737297" y="1488949"/>
                <a:ext cx="987643" cy="48160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sz="28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0.81</m:t>
                          </m:r>
                        </m:e>
                      </m:ra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37297" y="1488949"/>
                <a:ext cx="987643" cy="481607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6736446" y="2437958"/>
                <a:ext cx="1225785" cy="48160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ctrlPr>
                            <a:rPr lang="en-GB" sz="28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>
                          <m:r>
                            <a:rPr lang="en-GB" sz="280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g>
                        <m:e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0.027</m:t>
                          </m:r>
                        </m:e>
                      </m:ra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36446" y="2437958"/>
                <a:ext cx="1225785" cy="481607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6736446" y="3474310"/>
                <a:ext cx="1493486" cy="48160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ctrlPr>
                            <a:rPr lang="en-GB" sz="28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>
                          <m:r>
                            <a:rPr lang="en-GB" sz="280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g>
                        <m:e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−0.064</m:t>
                          </m:r>
                        </m:e>
                      </m:ra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36446" y="3474310"/>
                <a:ext cx="1493486" cy="481607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6868743" y="4269571"/>
                <a:ext cx="724750" cy="53739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sz="28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GB" sz="28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800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GB" sz="2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68743" y="4269571"/>
                <a:ext cx="724750" cy="537391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6867134" y="5396401"/>
                <a:ext cx="1111137" cy="52181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sz="28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GB" sz="28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8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2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GB" sz="28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800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GB" sz="28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67134" y="5396401"/>
                <a:ext cx="1111137" cy="521810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823097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320540" y="722667"/>
                <a:ext cx="715132" cy="48160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sz="28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64</m:t>
                          </m:r>
                        </m:e>
                      </m:ra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540" y="722667"/>
                <a:ext cx="715132" cy="48160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2040658" y="1624367"/>
                <a:ext cx="555730" cy="48160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ctrlPr>
                            <a:rPr lang="en-GB" sz="28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>
                          <m:r>
                            <a:rPr lang="en-GB" sz="280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g>
                        <m:e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</m:ra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40658" y="1624367"/>
                <a:ext cx="555730" cy="48160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3436254" y="722667"/>
                <a:ext cx="754502" cy="48160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ctrlPr>
                            <a:rPr lang="en-GB" sz="28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>
                          <m:r>
                            <m:rPr>
                              <m:brk m:alnAt="7"/>
                            </m:rP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g>
                        <m:e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16</m:t>
                          </m:r>
                        </m:e>
                      </m:ra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36254" y="722667"/>
                <a:ext cx="754502" cy="48160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4867283" y="703499"/>
                <a:ext cx="1022203" cy="48160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ctrlPr>
                            <a:rPr lang="en-GB" sz="28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>
                          <m:r>
                            <a:rPr lang="en-GB" sz="280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g>
                        <m:e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−64</m:t>
                          </m:r>
                        </m:e>
                      </m:ra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67283" y="703499"/>
                <a:ext cx="1022203" cy="48160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5201440" y="2482896"/>
                <a:ext cx="539187" cy="90935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GB" sz="20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16</m:t>
                              </m:r>
                            </m:num>
                            <m:den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81</m:t>
                              </m:r>
                            </m:den>
                          </m:f>
                        </m:e>
                      </m:ra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01440" y="2482896"/>
                <a:ext cx="539187" cy="90935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6737297" y="599949"/>
                <a:ext cx="987643" cy="48160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sz="28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0.04</m:t>
                          </m:r>
                        </m:e>
                      </m:ra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37297" y="599949"/>
                <a:ext cx="987643" cy="48160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419926" y="1624367"/>
                <a:ext cx="516360" cy="48160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sz="28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</m:ra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926" y="1624367"/>
                <a:ext cx="516360" cy="48160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405926" y="2549162"/>
                <a:ext cx="715132" cy="48160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sz="28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81</m:t>
                          </m:r>
                        </m:e>
                      </m:ra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5926" y="2549162"/>
                <a:ext cx="715132" cy="48160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419926" y="3392248"/>
                <a:ext cx="913905" cy="48160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sz="28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196</m:t>
                          </m:r>
                        </m:e>
                      </m:ra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926" y="3392248"/>
                <a:ext cx="913905" cy="48160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2040658" y="712283"/>
                <a:ext cx="754502" cy="48160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ctrlPr>
                            <a:rPr lang="en-GB" sz="28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>
                          <m:r>
                            <a:rPr lang="en-GB" sz="280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g>
                        <m:e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64</m:t>
                          </m:r>
                        </m:e>
                      </m:ra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40658" y="712283"/>
                <a:ext cx="754502" cy="481607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419926" y="4375657"/>
                <a:ext cx="913905" cy="49039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sz="28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225</m:t>
                          </m:r>
                        </m:e>
                      </m:ra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926" y="4375657"/>
                <a:ext cx="913905" cy="490391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2140044" y="2560172"/>
                <a:ext cx="555730" cy="48160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ctrlPr>
                            <a:rPr lang="en-GB" sz="28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>
                          <m:r>
                            <a:rPr lang="en-GB" sz="280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g>
                        <m:e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</m:e>
                      </m:ra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40044" y="2560172"/>
                <a:ext cx="555730" cy="481607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3535640" y="1624367"/>
                <a:ext cx="555730" cy="48160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ctrlPr>
                            <a:rPr lang="en-GB" sz="28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>
                          <m:r>
                            <m:rPr>
                              <m:brk m:alnAt="7"/>
                            </m:rP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g>
                        <m:e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</m:ra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35640" y="1624367"/>
                <a:ext cx="555730" cy="481607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4867282" y="1624367"/>
                <a:ext cx="1022203" cy="48160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ctrlPr>
                            <a:rPr lang="en-GB" sz="28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>
                          <m:r>
                            <m:rPr>
                              <m:brk m:alnAt="7"/>
                            </m:rP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deg>
                        <m:e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−32</m:t>
                          </m:r>
                        </m:e>
                      </m:ra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67282" y="1624367"/>
                <a:ext cx="1022203" cy="481607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4718619" y="4123360"/>
                <a:ext cx="1128962" cy="109119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>
                          <m:r>
                            <a:rPr lang="en-GB" sz="240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g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8</m:t>
                              </m:r>
                            </m:num>
                            <m:den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125</m:t>
                              </m:r>
                            </m:den>
                          </m:f>
                        </m:e>
                      </m:ra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18619" y="4123360"/>
                <a:ext cx="1128962" cy="1091196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6737297" y="1488949"/>
                <a:ext cx="987643" cy="48160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sz="28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0.81</m:t>
                          </m:r>
                        </m:e>
                      </m:ra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37297" y="1488949"/>
                <a:ext cx="987643" cy="481607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6736446" y="2437958"/>
                <a:ext cx="1225785" cy="48160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ctrlPr>
                            <a:rPr lang="en-GB" sz="28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>
                          <m:r>
                            <a:rPr lang="en-GB" sz="280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g>
                        <m:e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0.027</m:t>
                          </m:r>
                        </m:e>
                      </m:ra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36446" y="2437958"/>
                <a:ext cx="1225785" cy="481607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6736446" y="3474310"/>
                <a:ext cx="1493486" cy="48160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ctrlPr>
                            <a:rPr lang="en-GB" sz="28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>
                          <m:r>
                            <a:rPr lang="en-GB" sz="280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g>
                        <m:e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−0.064</m:t>
                          </m:r>
                        </m:e>
                      </m:ra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36446" y="3474310"/>
                <a:ext cx="1493486" cy="481607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6868743" y="4269571"/>
                <a:ext cx="724750" cy="53739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sz="28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GB" sz="28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800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GB" sz="2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68743" y="4269571"/>
                <a:ext cx="724750" cy="537391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6867134" y="5396401"/>
                <a:ext cx="1111137" cy="52181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sz="28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GB" sz="28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8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2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GB" sz="28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800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GB" sz="28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67134" y="5396401"/>
                <a:ext cx="1111137" cy="521810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4" name="TextBox 23"/>
              <p:cNvSpPr txBox="1"/>
              <p:nvPr/>
            </p:nvSpPr>
            <p:spPr>
              <a:xfrm>
                <a:off x="591202" y="1157501"/>
                <a:ext cx="359073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8 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1202" y="1157501"/>
                <a:ext cx="359073" cy="430887"/>
              </a:xfrm>
              <a:prstGeom prst="rect">
                <a:avLst/>
              </a:prstGeom>
              <a:blipFill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3" name="TextBox 32"/>
              <p:cNvSpPr txBox="1"/>
              <p:nvPr/>
            </p:nvSpPr>
            <p:spPr>
              <a:xfrm>
                <a:off x="631754" y="2066049"/>
                <a:ext cx="359073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GB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1754" y="2066049"/>
                <a:ext cx="359073" cy="430887"/>
              </a:xfrm>
              <a:prstGeom prst="rect">
                <a:avLst/>
              </a:prstGeom>
              <a:blipFill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6" name="TextBox 35"/>
              <p:cNvSpPr txBox="1"/>
              <p:nvPr/>
            </p:nvSpPr>
            <p:spPr>
              <a:xfrm>
                <a:off x="701271" y="2931464"/>
                <a:ext cx="359073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9</m:t>
                      </m:r>
                      <m:r>
                        <a:rPr lang="en-GB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1271" y="2931464"/>
                <a:ext cx="359073" cy="430887"/>
              </a:xfrm>
              <a:prstGeom prst="rect">
                <a:avLst/>
              </a:prstGeom>
              <a:blipFill>
                <a:blip r:embed="rId2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2" name="TextBox 41"/>
              <p:cNvSpPr txBox="1"/>
              <p:nvPr/>
            </p:nvSpPr>
            <p:spPr>
              <a:xfrm>
                <a:off x="671352" y="3890504"/>
                <a:ext cx="557845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GB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4 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1352" y="3890504"/>
                <a:ext cx="557845" cy="430887"/>
              </a:xfrm>
              <a:prstGeom prst="rect">
                <a:avLst/>
              </a:prstGeom>
              <a:blipFill>
                <a:blip r:embed="rId2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5" name="TextBox 44"/>
              <p:cNvSpPr txBox="1"/>
              <p:nvPr/>
            </p:nvSpPr>
            <p:spPr>
              <a:xfrm>
                <a:off x="600809" y="4784697"/>
                <a:ext cx="557845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GB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5 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0809" y="4784697"/>
                <a:ext cx="557845" cy="430887"/>
              </a:xfrm>
              <a:prstGeom prst="rect">
                <a:avLst/>
              </a:prstGeom>
              <a:blipFill>
                <a:blip r:embed="rId2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2247809" y="1165855"/>
                <a:ext cx="359073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4 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47809" y="1165855"/>
                <a:ext cx="359073" cy="430887"/>
              </a:xfrm>
              <a:prstGeom prst="rect">
                <a:avLst/>
              </a:prstGeom>
              <a:blipFill>
                <a:blip r:embed="rId2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2264337" y="2093289"/>
                <a:ext cx="359073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1 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64337" y="2093289"/>
                <a:ext cx="359073" cy="430887"/>
              </a:xfrm>
              <a:prstGeom prst="rect">
                <a:avLst/>
              </a:prstGeom>
              <a:blipFill>
                <a:blip r:embed="rId2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2295348" y="3078566"/>
                <a:ext cx="359073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2 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95348" y="3078566"/>
                <a:ext cx="359073" cy="430887"/>
              </a:xfrm>
              <a:prstGeom prst="rect">
                <a:avLst/>
              </a:prstGeom>
              <a:blipFill>
                <a:blip r:embed="rId2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9" name="TextBox 48"/>
              <p:cNvSpPr txBox="1"/>
              <p:nvPr/>
            </p:nvSpPr>
            <p:spPr>
              <a:xfrm>
                <a:off x="3686849" y="1187662"/>
                <a:ext cx="359073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GB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86849" y="1187662"/>
                <a:ext cx="359073" cy="430887"/>
              </a:xfrm>
              <a:prstGeom prst="rect">
                <a:avLst/>
              </a:prstGeom>
              <a:blipFill>
                <a:blip r:embed="rId3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0" name="TextBox 49"/>
              <p:cNvSpPr txBox="1"/>
              <p:nvPr/>
            </p:nvSpPr>
            <p:spPr>
              <a:xfrm>
                <a:off x="3732297" y="2129285"/>
                <a:ext cx="359073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GB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2297" y="2129285"/>
                <a:ext cx="359073" cy="430887"/>
              </a:xfrm>
              <a:prstGeom prst="rect">
                <a:avLst/>
              </a:prstGeom>
              <a:blipFill>
                <a:blip r:embed="rId3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5256637" y="1127603"/>
                <a:ext cx="626775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−4 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6637" y="1127603"/>
                <a:ext cx="626775" cy="430887"/>
              </a:xfrm>
              <a:prstGeom prst="rect">
                <a:avLst/>
              </a:prstGeom>
              <a:blipFill>
                <a:blip r:embed="rId3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5256637" y="1985808"/>
                <a:ext cx="626775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−2 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6637" y="1985808"/>
                <a:ext cx="626775" cy="430887"/>
              </a:xfrm>
              <a:prstGeom prst="rect">
                <a:avLst/>
              </a:prstGeom>
              <a:blipFill>
                <a:blip r:embed="rId3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5101275" y="3534166"/>
                <a:ext cx="937497" cy="57714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9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1275" y="3534166"/>
                <a:ext cx="937497" cy="577146"/>
              </a:xfrm>
              <a:prstGeom prst="rect">
                <a:avLst/>
              </a:prstGeom>
              <a:blipFill>
                <a:blip r:embed="rId34"/>
                <a:stretch>
                  <a:fillRect b="-106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5101274" y="5279902"/>
                <a:ext cx="937497" cy="43691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GB" dirty="0"/>
                  <a:t> </a:t>
                </a:r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1274" y="5279902"/>
                <a:ext cx="937497" cy="436914"/>
              </a:xfrm>
              <a:prstGeom prst="rect">
                <a:avLst/>
              </a:prstGeom>
              <a:blipFill>
                <a:blip r:embed="rId3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4" name="TextBox 53"/>
              <p:cNvSpPr txBox="1"/>
              <p:nvPr/>
            </p:nvSpPr>
            <p:spPr>
              <a:xfrm>
                <a:off x="6796142" y="1021547"/>
                <a:ext cx="631583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n-GB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.2 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96142" y="1021547"/>
                <a:ext cx="631583" cy="430887"/>
              </a:xfrm>
              <a:prstGeom prst="rect">
                <a:avLst/>
              </a:prstGeom>
              <a:blipFill>
                <a:blip r:embed="rId3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5" name="TextBox 54"/>
              <p:cNvSpPr txBox="1"/>
              <p:nvPr/>
            </p:nvSpPr>
            <p:spPr>
              <a:xfrm>
                <a:off x="6735534" y="1937286"/>
                <a:ext cx="631583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n-GB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.9 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55" name="TextBox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35534" y="1937286"/>
                <a:ext cx="631583" cy="430887"/>
              </a:xfrm>
              <a:prstGeom prst="rect">
                <a:avLst/>
              </a:prstGeom>
              <a:blipFill>
                <a:blip r:embed="rId3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/>
              <p:cNvSpPr txBox="1"/>
              <p:nvPr/>
            </p:nvSpPr>
            <p:spPr>
              <a:xfrm>
                <a:off x="6842227" y="2926360"/>
                <a:ext cx="553037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n-GB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.3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6" name="TextBox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42227" y="2926360"/>
                <a:ext cx="553037" cy="430887"/>
              </a:xfrm>
              <a:prstGeom prst="rect">
                <a:avLst/>
              </a:prstGeom>
              <a:blipFill>
                <a:blip r:embed="rId3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/>
              <p:cNvSpPr txBox="1"/>
              <p:nvPr/>
            </p:nvSpPr>
            <p:spPr>
              <a:xfrm>
                <a:off x="6796142" y="3929162"/>
                <a:ext cx="820738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−0.4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7" name="TextBox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96142" y="3929162"/>
                <a:ext cx="820738" cy="430887"/>
              </a:xfrm>
              <a:prstGeom prst="rect">
                <a:avLst/>
              </a:prstGeom>
              <a:blipFill>
                <a:blip r:embed="rId3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8" name="TextBox 57"/>
              <p:cNvSpPr txBox="1"/>
              <p:nvPr/>
            </p:nvSpPr>
            <p:spPr>
              <a:xfrm>
                <a:off x="7118745" y="4806962"/>
                <a:ext cx="369460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GB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58" name="TextBox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18745" y="4806962"/>
                <a:ext cx="369460" cy="430887"/>
              </a:xfrm>
              <a:prstGeom prst="rect">
                <a:avLst/>
              </a:prstGeom>
              <a:blipFill>
                <a:blip r:embed="rId4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9" name="TextBox 58"/>
              <p:cNvSpPr txBox="1"/>
              <p:nvPr/>
            </p:nvSpPr>
            <p:spPr>
              <a:xfrm>
                <a:off x="7206511" y="6032002"/>
                <a:ext cx="668516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sSup>
                        <m:sSupPr>
                          <m:ctrlPr>
                            <a:rPr lang="en-GB" sz="28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GB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59" name="TextBox 5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06511" y="6032002"/>
                <a:ext cx="668516" cy="430887"/>
              </a:xfrm>
              <a:prstGeom prst="rect">
                <a:avLst/>
              </a:prstGeom>
              <a:blipFill>
                <a:blip r:embed="rId4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699561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1631</TotalTime>
  <Words>102</Words>
  <Application>Microsoft Office PowerPoint</Application>
  <PresentationFormat>On-screen Show (4:3)</PresentationFormat>
  <Paragraphs>87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Cambria Math</vt:lpstr>
      <vt:lpstr>Office Theme</vt:lpstr>
      <vt:lpstr>Powers and Indices: Roots 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Craig Barton</cp:lastModifiedBy>
  <cp:revision>83</cp:revision>
  <dcterms:created xsi:type="dcterms:W3CDTF">2018-01-26T08:52:52Z</dcterms:created>
  <dcterms:modified xsi:type="dcterms:W3CDTF">2018-09-18T07:25:52Z</dcterms:modified>
</cp:coreProperties>
</file>