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11" r:id="rId2"/>
    <p:sldId id="312" r:id="rId3"/>
    <p:sldId id="313" r:id="rId4"/>
    <p:sldId id="31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7" autoAdjust="0"/>
    <p:restoredTop sz="89318" autoAdjust="0"/>
  </p:normalViewPr>
  <p:slideViewPr>
    <p:cSldViewPr snapToGrid="0">
      <p:cViewPr varScale="1">
        <p:scale>
          <a:sx n="95" d="100"/>
          <a:sy n="95" d="100"/>
        </p:scale>
        <p:origin x="109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67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NUL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13" Type="http://schemas.openxmlformats.org/officeDocument/2006/relationships/image" Target="NULL"/><Relationship Id="rId18" Type="http://schemas.openxmlformats.org/officeDocument/2006/relationships/image" Target="NULL"/><Relationship Id="rId3" Type="http://schemas.openxmlformats.org/officeDocument/2006/relationships/image" Target="NULL"/><Relationship Id="rId7" Type="http://schemas.openxmlformats.org/officeDocument/2006/relationships/image" Target="NULL"/><Relationship Id="rId12" Type="http://schemas.openxmlformats.org/officeDocument/2006/relationships/image" Target="NULL"/><Relationship Id="rId17" Type="http://schemas.openxmlformats.org/officeDocument/2006/relationships/image" Target="NULL"/><Relationship Id="rId2" Type="http://schemas.openxmlformats.org/officeDocument/2006/relationships/image" Target="NULL"/><Relationship Id="rId16" Type="http://schemas.openxmlformats.org/officeDocument/2006/relationships/image" Target="NUL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11" Type="http://schemas.openxmlformats.org/officeDocument/2006/relationships/image" Target="NULL"/><Relationship Id="rId5" Type="http://schemas.openxmlformats.org/officeDocument/2006/relationships/image" Target="NULL"/><Relationship Id="rId15" Type="http://schemas.openxmlformats.org/officeDocument/2006/relationships/image" Target="NULL"/><Relationship Id="rId10" Type="http://schemas.openxmlformats.org/officeDocument/2006/relationships/image" Target="NULL"/><Relationship Id="rId19" Type="http://schemas.openxmlformats.org/officeDocument/2006/relationships/image" Target="NULL"/><Relationship Id="rId4" Type="http://schemas.openxmlformats.org/officeDocument/2006/relationships/image" Target="NULL"/><Relationship Id="rId9" Type="http://schemas.openxmlformats.org/officeDocument/2006/relationships/image" Target="NULL"/><Relationship Id="rId1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Powers and </a:t>
            </a:r>
            <a:r>
              <a:rPr lang="en-GB" sz="4400" b="1" dirty="0" err="1">
                <a:solidFill>
                  <a:schemeClr val="bg1"/>
                </a:solidFill>
              </a:rPr>
              <a:t>indicies</a:t>
            </a:r>
            <a:r>
              <a:rPr lang="en-GB" sz="4400" b="1" dirty="0">
                <a:solidFill>
                  <a:schemeClr val="bg1"/>
                </a:solidFill>
              </a:rPr>
              <a:t>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Raising to another exponent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628399" y="4100479"/>
                <a:ext cx="10942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399" y="4100479"/>
                <a:ext cx="1094210" cy="369332"/>
              </a:xfrm>
              <a:prstGeom prst="rect">
                <a:avLst/>
              </a:prstGeom>
              <a:blipFill>
                <a:blip r:embed="rId3"/>
                <a:stretch>
                  <a:fillRect r="-114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464892" y="4710014"/>
                <a:ext cx="12577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−6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4892" y="4710014"/>
                <a:ext cx="1257717" cy="369332"/>
              </a:xfrm>
              <a:prstGeom prst="rect">
                <a:avLst/>
              </a:prstGeom>
              <a:blipFill>
                <a:blip r:embed="rId4"/>
                <a:stretch>
                  <a:fillRect r="-1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612049" y="5319549"/>
                <a:ext cx="111056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i="1" smtClean="0">
                                  <a:solidFill>
                                    <a:prstClr val="white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240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prstClr val="white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2049" y="5319549"/>
                <a:ext cx="1110560" cy="369332"/>
              </a:xfrm>
              <a:prstGeom prst="rect">
                <a:avLst/>
              </a:prstGeom>
              <a:blipFill>
                <a:blip r:embed="rId5"/>
                <a:stretch>
                  <a:fillRect r="-112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366468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1461747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kumimoji="0" lang="en-US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1461747" cy="498085"/>
              </a:xfrm>
              <a:prstGeom prst="rect">
                <a:avLst/>
              </a:prstGeom>
              <a:blipFill>
                <a:blip r:embed="rId2"/>
                <a:stretch>
                  <a:fillRect t="-2500" r="-1724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DF0F1D-C2D9-4F4A-B4F8-A816D7E24A1B}"/>
                  </a:ext>
                </a:extLst>
              </p:cNvPr>
              <p:cNvSpPr txBox="1"/>
              <p:nvPr/>
            </p:nvSpPr>
            <p:spPr>
              <a:xfrm>
                <a:off x="4808867" y="809392"/>
                <a:ext cx="1461747" cy="4980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32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kumimoji="0" lang="en-US" sz="32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BDF0F1D-C2D9-4F4A-B4F8-A816D7E24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8867" y="809392"/>
                <a:ext cx="1461747" cy="498085"/>
              </a:xfrm>
              <a:prstGeom prst="rect">
                <a:avLst/>
              </a:prstGeom>
              <a:blipFill>
                <a:blip r:embed="rId3"/>
                <a:stretch>
                  <a:fillRect t="-2500" r="-1724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650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701167" y="408056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7" y="408056"/>
                <a:ext cx="1280351" cy="435760"/>
              </a:xfrm>
              <a:prstGeom prst="rect">
                <a:avLst/>
              </a:prstGeom>
              <a:blipFill>
                <a:blip r:embed="rId2"/>
                <a:stretch>
                  <a:fillRect r="-196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ECF2AA-B156-5047-A41E-63B94A3CCB07}"/>
                  </a:ext>
                </a:extLst>
              </p:cNvPr>
              <p:cNvSpPr txBox="1"/>
              <p:nvPr/>
            </p:nvSpPr>
            <p:spPr>
              <a:xfrm>
                <a:off x="701168" y="1124859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ECF2AA-B156-5047-A41E-63B94A3CC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8" y="1124859"/>
                <a:ext cx="1280351" cy="435760"/>
              </a:xfrm>
              <a:prstGeom prst="rect">
                <a:avLst/>
              </a:prstGeom>
              <a:blipFill>
                <a:blip r:embed="rId3"/>
                <a:stretch>
                  <a:fillRect r="-196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35B327-8E5C-D743-9ACC-A77A3DD1DCB5}"/>
                  </a:ext>
                </a:extLst>
              </p:cNvPr>
              <p:cNvSpPr txBox="1"/>
              <p:nvPr/>
            </p:nvSpPr>
            <p:spPr>
              <a:xfrm>
                <a:off x="701169" y="1828296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35B327-8E5C-D743-9ACC-A77A3DD1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9" y="1828296"/>
                <a:ext cx="1280351" cy="435760"/>
              </a:xfrm>
              <a:prstGeom prst="rect">
                <a:avLst/>
              </a:prstGeom>
              <a:blipFill>
                <a:blip r:embed="rId4"/>
                <a:stretch>
                  <a:fillRect r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1956841-A56B-2F4F-BA5F-E92E76BAAF19}"/>
                  </a:ext>
                </a:extLst>
              </p:cNvPr>
              <p:cNvSpPr txBox="1"/>
              <p:nvPr/>
            </p:nvSpPr>
            <p:spPr>
              <a:xfrm>
                <a:off x="701170" y="2537289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1956841-A56B-2F4F-BA5F-E92E76BAA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0" y="2537289"/>
                <a:ext cx="1280351" cy="435760"/>
              </a:xfrm>
              <a:prstGeom prst="rect">
                <a:avLst/>
              </a:prstGeom>
              <a:blipFill>
                <a:blip r:embed="rId5"/>
                <a:stretch>
                  <a:fillRect r="-196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2CFA6-0C8A-2144-A486-0E76D6C55524}"/>
                  </a:ext>
                </a:extLst>
              </p:cNvPr>
              <p:cNvSpPr txBox="1"/>
              <p:nvPr/>
            </p:nvSpPr>
            <p:spPr>
              <a:xfrm>
                <a:off x="701171" y="3246282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2CFA6-0C8A-2144-A486-0E76D6C55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1" y="3246282"/>
                <a:ext cx="1280351" cy="435760"/>
              </a:xfrm>
              <a:prstGeom prst="rect">
                <a:avLst/>
              </a:prstGeom>
              <a:blipFill>
                <a:blip r:embed="rId6"/>
                <a:stretch>
                  <a:fillRect r="-1961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F11AC2-CCE5-BD4F-AB47-E6890685BE7C}"/>
                  </a:ext>
                </a:extLst>
              </p:cNvPr>
              <p:cNvSpPr txBox="1"/>
              <p:nvPr/>
            </p:nvSpPr>
            <p:spPr>
              <a:xfrm>
                <a:off x="701171" y="3961395"/>
                <a:ext cx="128035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F11AC2-CCE5-BD4F-AB47-E6890685B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1" y="3961395"/>
                <a:ext cx="1280351" cy="435760"/>
              </a:xfrm>
              <a:prstGeom prst="rect">
                <a:avLst/>
              </a:prstGeom>
              <a:blipFill>
                <a:blip r:embed="rId7"/>
                <a:stretch>
                  <a:fillRect r="-1961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E3C144-05F3-7842-B456-351CD4917816}"/>
                  </a:ext>
                </a:extLst>
              </p:cNvPr>
              <p:cNvSpPr txBox="1"/>
              <p:nvPr/>
            </p:nvSpPr>
            <p:spPr>
              <a:xfrm>
                <a:off x="701172" y="4664268"/>
                <a:ext cx="1471108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E3C144-05F3-7842-B456-351CD4917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2" y="4664268"/>
                <a:ext cx="1471108" cy="435760"/>
              </a:xfrm>
              <a:prstGeom prst="rect">
                <a:avLst/>
              </a:prstGeom>
              <a:blipFill>
                <a:blip r:embed="rId8"/>
                <a:stretch>
                  <a:fillRect r="-1709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212DCA-D55B-604D-A2D8-A054B03913C3}"/>
                  </a:ext>
                </a:extLst>
              </p:cNvPr>
              <p:cNvSpPr txBox="1"/>
              <p:nvPr/>
            </p:nvSpPr>
            <p:spPr>
              <a:xfrm>
                <a:off x="703889" y="5367705"/>
                <a:ext cx="1661865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212DCA-D55B-604D-A2D8-A054B0391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9" y="5367705"/>
                <a:ext cx="1661865" cy="435760"/>
              </a:xfrm>
              <a:prstGeom prst="rect">
                <a:avLst/>
              </a:prstGeom>
              <a:blipFill>
                <a:blip r:embed="rId9"/>
                <a:stretch>
                  <a:fillRect r="-1515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F3D1D69-E788-F140-8574-469FED61A232}"/>
                  </a:ext>
                </a:extLst>
              </p:cNvPr>
              <p:cNvSpPr txBox="1"/>
              <p:nvPr/>
            </p:nvSpPr>
            <p:spPr>
              <a:xfrm>
                <a:off x="701173" y="6082254"/>
                <a:ext cx="1661865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F3D1D69-E788-F140-8574-469FED61A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3" y="6082254"/>
                <a:ext cx="1661865" cy="435760"/>
              </a:xfrm>
              <a:prstGeom prst="rect">
                <a:avLst/>
              </a:prstGeom>
              <a:blipFill>
                <a:blip r:embed="rId10"/>
                <a:stretch>
                  <a:fillRect r="-1515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13B944-1E09-AD48-959F-F4D12184F221}"/>
                  </a:ext>
                </a:extLst>
              </p:cNvPr>
              <p:cNvSpPr txBox="1"/>
              <p:nvPr/>
            </p:nvSpPr>
            <p:spPr>
              <a:xfrm>
                <a:off x="5551303" y="410310"/>
                <a:ext cx="1793183" cy="576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box>
                                    <m:boxPr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boxPr>
                                    <m:e>
                                      <m:argPr>
                                        <m:argSz m:val="-1"/>
                                      </m:argPr>
                                      <m:f>
                                        <m:fPr>
                                          <m:type m:val="lin"/>
                                          <m:ctrlPr>
                                            <a:rPr kumimoji="0" lang="en-GB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kumimoji="0" lang="en-US" sz="2800" b="0" i="1" u="none" strike="noStrike" kern="1200" cap="none" spc="0" normalizeH="0" baseline="0" noProof="0" smtClean="0">
                                              <a:ln>
                                                <a:noFill/>
                                              </a:ln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uLnTx/>
                                              <a:uFillTx/>
                                              <a:latin typeface="Cambria Math" panose="02040503050406030204" pitchFamily="18" charset="0"/>
                                              <a:cs typeface="+mn-cs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box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13B944-1E09-AD48-959F-F4D12184F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3" y="410310"/>
                <a:ext cx="1793183" cy="576376"/>
              </a:xfrm>
              <a:prstGeom prst="rect">
                <a:avLst/>
              </a:prstGeom>
              <a:blipFill>
                <a:blip r:embed="rId11"/>
                <a:stretch>
                  <a:fillRect t="-68085" r="-1408" b="-97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5449133-D41E-D241-B4D9-2A27B5FE3617}"/>
                  </a:ext>
                </a:extLst>
              </p:cNvPr>
              <p:cNvSpPr txBox="1"/>
              <p:nvPr/>
            </p:nvSpPr>
            <p:spPr>
              <a:xfrm>
                <a:off x="5551304" y="1119303"/>
                <a:ext cx="1899879" cy="605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type m:val="lin"/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fPr>
                            <m:num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</m:num>
                            <m:den>
                              <m:r>
                                <a:rPr kumimoji="0" lang="en-US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5449133-D41E-D241-B4D9-2A27B5FE3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1119303"/>
                <a:ext cx="1899879" cy="605294"/>
              </a:xfrm>
              <a:prstGeom prst="rect">
                <a:avLst/>
              </a:prstGeom>
              <a:blipFill>
                <a:blip r:embed="rId12"/>
                <a:stretch>
                  <a:fillRect t="-81633" r="-662" b="-9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24A0CF-25B1-5141-A00E-93CD1DDB36AC}"/>
                  </a:ext>
                </a:extLst>
              </p:cNvPr>
              <p:cNvSpPr txBox="1"/>
              <p:nvPr/>
            </p:nvSpPr>
            <p:spPr>
              <a:xfrm>
                <a:off x="5551304" y="1828296"/>
                <a:ext cx="1614095" cy="577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24A0CF-25B1-5141-A00E-93CD1DDB3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1828296"/>
                <a:ext cx="1614095" cy="577274"/>
              </a:xfrm>
              <a:prstGeom prst="rect">
                <a:avLst/>
              </a:prstGeom>
              <a:blipFill>
                <a:blip r:embed="rId13"/>
                <a:stretch>
                  <a:fillRect t="-77778" r="-1563" b="-10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D3C32A-501C-214C-A58A-F685E4755B72}"/>
                  </a:ext>
                </a:extLst>
              </p:cNvPr>
              <p:cNvSpPr txBox="1"/>
              <p:nvPr/>
            </p:nvSpPr>
            <p:spPr>
              <a:xfrm>
                <a:off x="5551304" y="2537289"/>
                <a:ext cx="12920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D3C32A-501C-214C-A58A-F685E4755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2537289"/>
                <a:ext cx="1292020" cy="430887"/>
              </a:xfrm>
              <a:prstGeom prst="rect">
                <a:avLst/>
              </a:prstGeom>
              <a:blipFill>
                <a:blip r:embed="rId14"/>
                <a:stretch>
                  <a:fillRect r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3BE065F-1BD1-D545-B2F1-33340C538B28}"/>
                  </a:ext>
                </a:extLst>
              </p:cNvPr>
              <p:cNvSpPr txBox="1"/>
              <p:nvPr/>
            </p:nvSpPr>
            <p:spPr>
              <a:xfrm>
                <a:off x="5551305" y="3246282"/>
                <a:ext cx="129202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7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3BE065F-1BD1-D545-B2F1-33340C538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5" y="3246282"/>
                <a:ext cx="1292020" cy="430887"/>
              </a:xfrm>
              <a:prstGeom prst="rect">
                <a:avLst/>
              </a:prstGeom>
              <a:blipFill>
                <a:blip r:embed="rId15"/>
                <a:stretch>
                  <a:fillRect t="-2857" r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813FD9-4F58-5D4D-9C21-D50EC5EF3031}"/>
                  </a:ext>
                </a:extLst>
              </p:cNvPr>
              <p:cNvSpPr txBox="1"/>
              <p:nvPr/>
            </p:nvSpPr>
            <p:spPr>
              <a:xfrm>
                <a:off x="5551305" y="3955275"/>
                <a:ext cx="129888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7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𝑥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813FD9-4F58-5D4D-9C21-D50EC5EF3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5" y="3955275"/>
                <a:ext cx="1298882" cy="430887"/>
              </a:xfrm>
              <a:prstGeom prst="rect">
                <a:avLst/>
              </a:prstGeom>
              <a:blipFill>
                <a:blip r:embed="rId16"/>
                <a:stretch>
                  <a:fillRect r="-1942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194FF1A-7274-3E4E-994B-6C4F0C11F049}"/>
                  </a:ext>
                </a:extLst>
              </p:cNvPr>
              <p:cNvSpPr txBox="1"/>
              <p:nvPr/>
            </p:nvSpPr>
            <p:spPr>
              <a:xfrm>
                <a:off x="5551306" y="4664268"/>
                <a:ext cx="12988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194FF1A-7274-3E4E-994B-6C4F0C11F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6" y="4664268"/>
                <a:ext cx="1298881" cy="430887"/>
              </a:xfrm>
              <a:prstGeom prst="rect">
                <a:avLst/>
              </a:prstGeom>
              <a:blipFill>
                <a:blip r:embed="rId17"/>
                <a:stretch>
                  <a:fillRect r="-1942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B044C84-0A7C-5040-A6B8-F886FBD7943D}"/>
                  </a:ext>
                </a:extLst>
              </p:cNvPr>
              <p:cNvSpPr txBox="1"/>
              <p:nvPr/>
            </p:nvSpPr>
            <p:spPr>
              <a:xfrm>
                <a:off x="5551307" y="5373261"/>
                <a:ext cx="129202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B044C84-0A7C-5040-A6B8-F886FBD79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7" y="5373261"/>
                <a:ext cx="1292020" cy="435760"/>
              </a:xfrm>
              <a:prstGeom prst="rect">
                <a:avLst/>
              </a:prstGeom>
              <a:blipFill>
                <a:blip r:embed="rId18"/>
                <a:stretch>
                  <a:fillRect r="-19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6DC924-30FC-7C46-92C5-58B27A41F095}"/>
                  </a:ext>
                </a:extLst>
              </p:cNvPr>
              <p:cNvSpPr txBox="1"/>
              <p:nvPr/>
            </p:nvSpPr>
            <p:spPr>
              <a:xfrm>
                <a:off x="5551307" y="6082254"/>
                <a:ext cx="130965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𝑎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6DC924-30FC-7C46-92C5-58B27A41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7" y="6082254"/>
                <a:ext cx="1309653" cy="430887"/>
              </a:xfrm>
              <a:prstGeom prst="rect">
                <a:avLst/>
              </a:prstGeom>
              <a:blipFill>
                <a:blip r:embed="rId19"/>
                <a:stretch>
                  <a:fillRect r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862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/>
              <p:nvPr/>
            </p:nvSpPr>
            <p:spPr>
              <a:xfrm>
                <a:off x="701167" y="408056"/>
                <a:ext cx="1969193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US" sz="2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sSup>
                        <m:sSupPr>
                          <m:ctrlP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6</m:t>
                          </m:r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4144A2C-CEFB-D043-972D-63DB555E9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7" y="408056"/>
                <a:ext cx="1969193" cy="435760"/>
              </a:xfrm>
              <a:prstGeom prst="rect">
                <a:avLst/>
              </a:prstGeom>
              <a:blipFill>
                <a:blip r:embed="rId2"/>
                <a:stretch>
                  <a:fillRect t="-2857" r="-641" b="-3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ECF2AA-B156-5047-A41E-63B94A3CCB07}"/>
                  </a:ext>
                </a:extLst>
              </p:cNvPr>
              <p:cNvSpPr txBox="1"/>
              <p:nvPr/>
            </p:nvSpPr>
            <p:spPr>
              <a:xfrm>
                <a:off x="701168" y="1124859"/>
                <a:ext cx="1890646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6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BECF2AA-B156-5047-A41E-63B94A3CCB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8" y="1124859"/>
                <a:ext cx="1890646" cy="435760"/>
              </a:xfrm>
              <a:prstGeom prst="rect">
                <a:avLst/>
              </a:prstGeom>
              <a:blipFill>
                <a:blip r:embed="rId3"/>
                <a:stretch>
                  <a:fillRect r="-66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35B327-8E5C-D743-9ACC-A77A3DD1DCB5}"/>
                  </a:ext>
                </a:extLst>
              </p:cNvPr>
              <p:cNvSpPr txBox="1"/>
              <p:nvPr/>
            </p:nvSpPr>
            <p:spPr>
              <a:xfrm>
                <a:off x="701169" y="1828296"/>
                <a:ext cx="1798569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6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4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135B327-8E5C-D743-9ACC-A77A3DD1DC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69" y="1828296"/>
                <a:ext cx="1798569" cy="435760"/>
              </a:xfrm>
              <a:prstGeom prst="rect">
                <a:avLst/>
              </a:prstGeom>
              <a:blipFill>
                <a:blip r:embed="rId4"/>
                <a:stretch>
                  <a:fillRect r="-2797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1956841-A56B-2F4F-BA5F-E92E76BAAF19}"/>
                  </a:ext>
                </a:extLst>
              </p:cNvPr>
              <p:cNvSpPr txBox="1"/>
              <p:nvPr/>
            </p:nvSpPr>
            <p:spPr>
              <a:xfrm>
                <a:off x="701170" y="2537289"/>
                <a:ext cx="189834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5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01956841-A56B-2F4F-BA5F-E92E76BAA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0" y="2537289"/>
                <a:ext cx="1898340" cy="435760"/>
              </a:xfrm>
              <a:prstGeom prst="rect">
                <a:avLst/>
              </a:prstGeom>
              <a:blipFill>
                <a:blip r:embed="rId5"/>
                <a:stretch>
                  <a:fillRect r="-662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2CFA6-0C8A-2144-A486-0E76D6C55524}"/>
                  </a:ext>
                </a:extLst>
              </p:cNvPr>
              <p:cNvSpPr txBox="1"/>
              <p:nvPr/>
            </p:nvSpPr>
            <p:spPr>
              <a:xfrm>
                <a:off x="701171" y="3246282"/>
                <a:ext cx="1798569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5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212CFA6-0C8A-2144-A486-0E76D6C55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1" y="3246282"/>
                <a:ext cx="1798569" cy="435760"/>
              </a:xfrm>
              <a:prstGeom prst="rect">
                <a:avLst/>
              </a:prstGeom>
              <a:blipFill>
                <a:blip r:embed="rId6"/>
                <a:stretch>
                  <a:fillRect r="-2797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F11AC2-CCE5-BD4F-AB47-E6890685BE7C}"/>
                  </a:ext>
                </a:extLst>
              </p:cNvPr>
              <p:cNvSpPr txBox="1"/>
              <p:nvPr/>
            </p:nvSpPr>
            <p:spPr>
              <a:xfrm>
                <a:off x="701171" y="3961395"/>
                <a:ext cx="2412071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0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38F11AC2-CCE5-BD4F-AB47-E6890685BE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1" y="3961395"/>
                <a:ext cx="2412071" cy="435760"/>
              </a:xfrm>
              <a:prstGeom prst="rect">
                <a:avLst/>
              </a:prstGeom>
              <a:blipFill>
                <a:blip r:embed="rId7"/>
                <a:stretch>
                  <a:fillRect r="-2618" b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E3C144-05F3-7842-B456-351CD4917816}"/>
                  </a:ext>
                </a:extLst>
              </p:cNvPr>
              <p:cNvSpPr txBox="1"/>
              <p:nvPr/>
            </p:nvSpPr>
            <p:spPr>
              <a:xfrm>
                <a:off x="701172" y="4664268"/>
                <a:ext cx="212757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7E3C144-05F3-7842-B456-351CD4917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2" y="4664268"/>
                <a:ext cx="2127570" cy="435760"/>
              </a:xfrm>
              <a:prstGeom prst="rect">
                <a:avLst/>
              </a:prstGeom>
              <a:blipFill>
                <a:blip r:embed="rId8"/>
                <a:stretch>
                  <a:fillRect r="-592" b="-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212DCA-D55B-604D-A2D8-A054B03913C3}"/>
                  </a:ext>
                </a:extLst>
              </p:cNvPr>
              <p:cNvSpPr txBox="1"/>
              <p:nvPr/>
            </p:nvSpPr>
            <p:spPr>
              <a:xfrm>
                <a:off x="703889" y="5367705"/>
                <a:ext cx="212757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A212DCA-D55B-604D-A2D8-A054B03913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889" y="5367705"/>
                <a:ext cx="2127570" cy="435760"/>
              </a:xfrm>
              <a:prstGeom prst="rect">
                <a:avLst/>
              </a:prstGeom>
              <a:blipFill>
                <a:blip r:embed="rId9"/>
                <a:stretch>
                  <a:fillRect r="-592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F3D1D69-E788-F140-8574-469FED61A232}"/>
                  </a:ext>
                </a:extLst>
              </p:cNvPr>
              <p:cNvSpPr txBox="1"/>
              <p:nvPr/>
            </p:nvSpPr>
            <p:spPr>
              <a:xfrm>
                <a:off x="701173" y="6082254"/>
                <a:ext cx="2127570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−5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−1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F3D1D69-E788-F140-8574-469FED61A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173" y="6082254"/>
                <a:ext cx="2127570" cy="435760"/>
              </a:xfrm>
              <a:prstGeom prst="rect">
                <a:avLst/>
              </a:prstGeom>
              <a:blipFill>
                <a:blip r:embed="rId10"/>
                <a:stretch>
                  <a:fillRect r="-592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13B944-1E09-AD48-959F-F4D12184F221}"/>
                  </a:ext>
                </a:extLst>
              </p:cNvPr>
              <p:cNvSpPr txBox="1"/>
              <p:nvPr/>
            </p:nvSpPr>
            <p:spPr>
              <a:xfrm>
                <a:off x="5551303" y="410310"/>
                <a:ext cx="2647328" cy="57637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sup>
                                <m:box>
                                  <m:boxPr>
                                    <m:ctrlPr>
                                      <a:rPr kumimoji="0" lang="en-GB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boxPr>
                                  <m:e>
                                    <m:argPr>
                                      <m:argSz m:val="-1"/>
                                    </m:argPr>
                                    <m:f>
                                      <m:fPr>
                                        <m:type m:val="lin"/>
                                        <m:ctrlPr>
                                          <a:rPr kumimoji="0" lang="en-GB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kumimoji="0" lang="en-US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kumimoji="0" lang="en-US" sz="2800" b="0" i="1" u="none" strike="noStrike" kern="1200" cap="none" spc="0" normalizeH="0" baseline="0" noProof="0" smtClean="0">
                                            <a:ln>
                                              <a:noFill/>
                                            </a:ln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uLnTx/>
                                            <a:uFillTx/>
                                            <a:latin typeface="Cambria Math" panose="02040503050406030204" pitchFamily="18" charset="0"/>
                                            <a:cs typeface="+mn-cs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</m:e>
                                </m:box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−1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BD13B944-1E09-AD48-959F-F4D12184F2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3" y="410310"/>
                <a:ext cx="2647328" cy="576376"/>
              </a:xfrm>
              <a:prstGeom prst="rect">
                <a:avLst/>
              </a:prstGeom>
              <a:blipFill>
                <a:blip r:embed="rId11"/>
                <a:stretch>
                  <a:fillRect t="-68085" r="-4286" b="-97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5449133-D41E-D241-B4D9-2A27B5FE3617}"/>
                  </a:ext>
                </a:extLst>
              </p:cNvPr>
              <p:cNvSpPr txBox="1"/>
              <p:nvPr/>
            </p:nvSpPr>
            <p:spPr>
              <a:xfrm>
                <a:off x="5551304" y="1119303"/>
                <a:ext cx="2651431" cy="605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3</m:t>
                                </m:r>
                              </m:e>
                              <m:sup>
                                <m:f>
                                  <m:fPr>
                                    <m:type m:val="lin"/>
                                    <m:ctrlPr>
                                      <a:rPr kumimoji="0" lang="en-GB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kumimoji="0" lang="en-US" sz="28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cs typeface="+mn-cs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  <m:sup>
                        <m:f>
                          <m:fPr>
                            <m:type m:val="lin"/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fPr>
                          <m:num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1</m:t>
                            </m:r>
                          </m:num>
                          <m:den>
                            <m:r>
                              <a:rPr kumimoji="0" lang="en-US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f>
                          <m:fPr>
                            <m:type m:val="lin"/>
                            <m:ctrlPr>
                              <a:rPr lang="en-US" sz="28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95449133-D41E-D241-B4D9-2A27B5FE3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1119303"/>
                <a:ext cx="2651431" cy="605294"/>
              </a:xfrm>
              <a:prstGeom prst="rect">
                <a:avLst/>
              </a:prstGeom>
              <a:blipFill>
                <a:blip r:embed="rId12"/>
                <a:stretch>
                  <a:fillRect t="-81633" r="-952" b="-93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24A0CF-25B1-5141-A00E-93CD1DDB36AC}"/>
                  </a:ext>
                </a:extLst>
              </p:cNvPr>
              <p:cNvSpPr txBox="1"/>
              <p:nvPr/>
            </p:nvSpPr>
            <p:spPr>
              <a:xfrm>
                <a:off x="5551304" y="1828296"/>
                <a:ext cx="2752677" cy="5772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type m:val="lin"/>
                                      <m:ctrlPr>
                                        <a:rPr kumimoji="0" lang="en-GB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kumimoji="0" lang="en-US" sz="2800" b="0" i="1" u="none" strike="noStrike" kern="1200" cap="none" spc="0" normalizeH="0" baseline="0" noProof="0" smtClean="0">
                                          <a:ln>
                                            <a:noFill/>
                                          </a:ln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uLnTx/>
                                          <a:uFillTx/>
                                          <a:latin typeface="Cambria Math" panose="02040503050406030204" pitchFamily="18" charset="0"/>
                                          <a:cs typeface="+mn-cs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3224A0CF-25B1-5141-A00E-93CD1DDB36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1828296"/>
                <a:ext cx="2752677" cy="577274"/>
              </a:xfrm>
              <a:prstGeom prst="rect">
                <a:avLst/>
              </a:prstGeom>
              <a:blipFill>
                <a:blip r:embed="rId13"/>
                <a:stretch>
                  <a:fillRect t="-77778" r="-459" b="-104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D3C32A-501C-214C-A58A-F685E4755B72}"/>
                  </a:ext>
                </a:extLst>
              </p:cNvPr>
              <p:cNvSpPr txBox="1"/>
              <p:nvPr/>
            </p:nvSpPr>
            <p:spPr>
              <a:xfrm>
                <a:off x="5551304" y="2537289"/>
                <a:ext cx="166962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45D3C32A-501C-214C-A58A-F685E4755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4" y="2537289"/>
                <a:ext cx="1669624" cy="430887"/>
              </a:xfrm>
              <a:prstGeom prst="rect">
                <a:avLst/>
              </a:prstGeom>
              <a:blipFill>
                <a:blip r:embed="rId14"/>
                <a:stretch>
                  <a:fillRect r="-30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3BE065F-1BD1-D545-B2F1-33340C538B28}"/>
                  </a:ext>
                </a:extLst>
              </p:cNvPr>
              <p:cNvSpPr txBox="1"/>
              <p:nvPr/>
            </p:nvSpPr>
            <p:spPr>
              <a:xfrm>
                <a:off x="5551305" y="3246282"/>
                <a:ext cx="181421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7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93BE065F-1BD1-D545-B2F1-33340C538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5" y="3246282"/>
                <a:ext cx="1814215" cy="430887"/>
              </a:xfrm>
              <a:prstGeom prst="rect">
                <a:avLst/>
              </a:prstGeom>
              <a:blipFill>
                <a:blip r:embed="rId15"/>
                <a:stretch>
                  <a:fillRect t="-2857" r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813FD9-4F58-5D4D-9C21-D50EC5EF3031}"/>
                  </a:ext>
                </a:extLst>
              </p:cNvPr>
              <p:cNvSpPr txBox="1"/>
              <p:nvPr/>
            </p:nvSpPr>
            <p:spPr>
              <a:xfrm>
                <a:off x="5551305" y="3955275"/>
                <a:ext cx="182736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7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𝑥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3813FD9-4F58-5D4D-9C21-D50EC5EF3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5" y="3955275"/>
                <a:ext cx="1827360" cy="430887"/>
              </a:xfrm>
              <a:prstGeom prst="rect">
                <a:avLst/>
              </a:prstGeom>
              <a:blipFill>
                <a:blip r:embed="rId16"/>
                <a:stretch>
                  <a:fillRect r="-2069"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194FF1A-7274-3E4E-994B-6C4F0C11F049}"/>
                  </a:ext>
                </a:extLst>
              </p:cNvPr>
              <p:cNvSpPr txBox="1"/>
              <p:nvPr/>
            </p:nvSpPr>
            <p:spPr>
              <a:xfrm>
                <a:off x="5551306" y="4664268"/>
                <a:ext cx="192713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GB" sz="28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cs typeface="+mn-cs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kumimoji="0" lang="en-GB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</m:ctrlPr>
                                </m:sSupPr>
                                <m:e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kumimoji="0" lang="en-US" sz="28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cs typeface="+mn-cs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kumimoji="0" lang="en-US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sup>
                      </m:sSup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3194FF1A-7274-3E4E-994B-6C4F0C11F0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6" y="4664268"/>
                <a:ext cx="1927131" cy="430887"/>
              </a:xfrm>
              <a:prstGeom prst="rect">
                <a:avLst/>
              </a:prstGeom>
              <a:blipFill>
                <a:blip r:embed="rId17"/>
                <a:stretch>
                  <a:fillRect b="-5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B044C84-0A7C-5040-A6B8-F886FBD7943D}"/>
                  </a:ext>
                </a:extLst>
              </p:cNvPr>
              <p:cNvSpPr txBox="1"/>
              <p:nvPr/>
            </p:nvSpPr>
            <p:spPr>
              <a:xfrm>
                <a:off x="5551307" y="5373261"/>
                <a:ext cx="1814215" cy="4357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0B044C84-0A7C-5040-A6B8-F886FBD794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7" y="5373261"/>
                <a:ext cx="1814215" cy="435760"/>
              </a:xfrm>
              <a:prstGeom prst="rect">
                <a:avLst/>
              </a:prstGeom>
              <a:blipFill>
                <a:blip r:embed="rId18"/>
                <a:stretch>
                  <a:fillRect r="-2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6DC924-30FC-7C46-92C5-58B27A41F095}"/>
                  </a:ext>
                </a:extLst>
              </p:cNvPr>
              <p:cNvSpPr txBox="1"/>
              <p:nvPr/>
            </p:nvSpPr>
            <p:spPr>
              <a:xfrm>
                <a:off x="5551307" y="6082254"/>
                <a:ext cx="185717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kumimoji="0" lang="en-GB" sz="2800" b="0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cs typeface="+mn-cs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kumimoji="0" lang="en-GB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</m:ctrlPr>
                              </m:sSupPr>
                              <m:e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kumimoji="0" lang="en-US" sz="28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cs typeface="+mn-cs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kumimoji="0" lang="en-US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𝑎</m:t>
                        </m:r>
                      </m:sup>
                    </m:sSup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sup>
                    </m:sSup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86DC924-30FC-7C46-92C5-58B27A41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307" y="6082254"/>
                <a:ext cx="1857175" cy="430887"/>
              </a:xfrm>
              <a:prstGeom prst="rect">
                <a:avLst/>
              </a:prstGeom>
              <a:blipFill>
                <a:blip r:embed="rId19"/>
                <a:stretch>
                  <a:fillRect r="-27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37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121</Words>
  <Application>Microsoft Office PowerPoint</Application>
  <PresentationFormat>On-screen Show (4:3)</PresentationFormat>
  <Paragraphs>51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Powers and indicies:  Raising to another exponent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79</cp:revision>
  <dcterms:created xsi:type="dcterms:W3CDTF">2018-01-26T08:52:52Z</dcterms:created>
  <dcterms:modified xsi:type="dcterms:W3CDTF">2018-09-07T06:48:30Z</dcterms:modified>
</cp:coreProperties>
</file>