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12" r:id="rId4"/>
    <p:sldId id="31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89362" autoAdjust="0"/>
  </p:normalViewPr>
  <p:slideViewPr>
    <p:cSldViewPr snapToGrid="0">
      <p:cViewPr varScale="1">
        <p:scale>
          <a:sx n="106" d="100"/>
          <a:sy n="106" d="100"/>
        </p:scale>
        <p:origin x="64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5759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Gradient between two points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45038" y="3378085"/>
                <a:ext cx="2646988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4,−2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5,−1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1,1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2,2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038" y="3378085"/>
                <a:ext cx="2646988" cy="28623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345" y="486737"/>
                <a:ext cx="4349329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gradient of the straight line passing through:</a:t>
                </a: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(0,0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5" y="486737"/>
                <a:ext cx="4349329" cy="1754326"/>
              </a:xfrm>
              <a:prstGeom prst="rect">
                <a:avLst/>
              </a:prstGeom>
              <a:blipFill>
                <a:blip r:embed="rId2"/>
                <a:stretch>
                  <a:fillRect l="-2244" b="-3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96345" y="483931"/>
                <a:ext cx="4349329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gradient of the straight line passing through:</a:t>
                </a: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345" y="483931"/>
                <a:ext cx="4349329" cy="1754326"/>
              </a:xfrm>
              <a:prstGeom prst="rect">
                <a:avLst/>
              </a:prstGeom>
              <a:blipFill>
                <a:blip r:embed="rId3"/>
                <a:stretch>
                  <a:fillRect l="-2244" b="-3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0854" y="-182880"/>
                <a:ext cx="4572000" cy="63800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(0,0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(1,2)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(2,1)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(2,1)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(−2,1)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54" y="-182880"/>
                <a:ext cx="4572000" cy="6380016"/>
              </a:xfrm>
              <a:prstGeom prst="rect">
                <a:avLst/>
              </a:prstGeom>
              <a:blipFill>
                <a:blip r:embed="rId2"/>
                <a:stretch>
                  <a:fillRect b="-1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96100" y="-182880"/>
                <a:ext cx="4378083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1,1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2,2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2,10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10,−10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−2,−10</m:t>
                        </m:r>
                      </m:e>
                    </m:d>
                  </m:oMath>
                </a14:m>
                <a:endParaRPr lang="en-GB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100" y="-182880"/>
                <a:ext cx="4378083" cy="65556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50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0628" y="0"/>
                <a:ext cx="4572000" cy="63800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(0,0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(1,2)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(2,1)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(2,1)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(−2,1)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" y="0"/>
                <a:ext cx="4572000" cy="6380016"/>
              </a:xfrm>
              <a:prstGeom prst="rect">
                <a:avLst/>
              </a:prstGeom>
              <a:blipFill>
                <a:blip r:embed="rId2"/>
                <a:stretch>
                  <a:fillRect b="-1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30529" y="0"/>
                <a:ext cx="4378083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1,1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2,2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2,10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10,−10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−2,−10</m:t>
                        </m:r>
                      </m:e>
                    </m:d>
                  </m:oMath>
                </a14:m>
                <a:endParaRPr lang="en-GB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529" y="0"/>
                <a:ext cx="4378083" cy="65556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88720" y="293205"/>
                <a:ext cx="4219302" cy="641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720" y="293205"/>
                <a:ext cx="4219302" cy="641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427566" y="71142"/>
                <a:ext cx="1844529" cy="64175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566" y="71142"/>
                <a:ext cx="1844529" cy="64175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504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On-screen Show (4:3)</PresentationFormat>
  <Paragraphs>56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Straight Line Graphs:  Gradient between two points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107</cp:revision>
  <dcterms:created xsi:type="dcterms:W3CDTF">2018-01-26T08:52:52Z</dcterms:created>
  <dcterms:modified xsi:type="dcterms:W3CDTF">2018-09-07T06:58:41Z</dcterms:modified>
</cp:coreProperties>
</file>