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324" r:id="rId3"/>
    <p:sldId id="325" r:id="rId4"/>
    <p:sldId id="327" r:id="rId5"/>
    <p:sldId id="326" r:id="rId6"/>
    <p:sldId id="3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94" d="100"/>
          <a:sy n="94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59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7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11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1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98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16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8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61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4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9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0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636" y="197300"/>
            <a:ext cx="744472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Multiplication and division rules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65653F-DCB9-4289-9B21-E6116D1D0926}"/>
                  </a:ext>
                </a:extLst>
              </p:cNvPr>
              <p:cNvSpPr txBox="1"/>
              <p:nvPr/>
            </p:nvSpPr>
            <p:spPr>
              <a:xfrm>
                <a:off x="3455506" y="3885777"/>
                <a:ext cx="2074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65653F-DCB9-4289-9B21-E6116D1D0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06" y="3885777"/>
                <a:ext cx="2074094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6F8965B-D69C-4E55-8132-84D7D8E1CF6B}"/>
                  </a:ext>
                </a:extLst>
              </p:cNvPr>
              <p:cNvSpPr txBox="1"/>
              <p:nvPr/>
            </p:nvSpPr>
            <p:spPr>
              <a:xfrm>
                <a:off x="3403254" y="4676080"/>
                <a:ext cx="2203937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6F8965B-D69C-4E55-8132-84D7D8E1C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254" y="4676080"/>
                <a:ext cx="2203937" cy="465833"/>
              </a:xfrm>
              <a:prstGeom prst="rect">
                <a:avLst/>
              </a:prstGeom>
              <a:blipFill>
                <a:blip r:embed="rId7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FE3E1F-6224-4610-AD5E-212CDFB83E91}"/>
                  </a:ext>
                </a:extLst>
              </p:cNvPr>
              <p:cNvSpPr txBox="1"/>
              <p:nvPr/>
            </p:nvSpPr>
            <p:spPr>
              <a:xfrm>
                <a:off x="3484360" y="5370030"/>
                <a:ext cx="20163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FE3E1F-6224-4610-AD5E-212CDFB83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360" y="5370030"/>
                <a:ext cx="2016386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8903" y="1474470"/>
                <a:ext cx="2074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1474470"/>
                <a:ext cx="2074094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6651" y="2264773"/>
                <a:ext cx="2203937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2264773"/>
                <a:ext cx="2203937" cy="465833"/>
              </a:xfrm>
              <a:prstGeom prst="rect">
                <a:avLst/>
              </a:prstGeom>
              <a:blipFill>
                <a:blip r:embed="rId3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7057" y="3224894"/>
                <a:ext cx="2067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57" y="3224894"/>
                <a:ext cx="2067682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7260" y="4087041"/>
                <a:ext cx="2151038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60" y="4087041"/>
                <a:ext cx="2151038" cy="493277"/>
              </a:xfrm>
              <a:prstGeom prst="rect">
                <a:avLst/>
              </a:prstGeom>
              <a:blipFill>
                <a:blip r:embed="rId5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7057" y="5037364"/>
                <a:ext cx="2151038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57" y="5037364"/>
                <a:ext cx="2151038" cy="493277"/>
              </a:xfrm>
              <a:prstGeom prst="rect">
                <a:avLst/>
              </a:prstGeom>
              <a:blipFill>
                <a:blip r:embed="rId6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85508" y="1422219"/>
                <a:ext cx="20837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508" y="1422219"/>
                <a:ext cx="2083712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33256" y="2212522"/>
                <a:ext cx="20163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6" y="2212522"/>
                <a:ext cx="2016386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13663" y="3172643"/>
                <a:ext cx="22760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663" y="3172643"/>
                <a:ext cx="2276072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3866" y="4034790"/>
                <a:ext cx="1942455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66" y="4034790"/>
                <a:ext cx="1942455" cy="465833"/>
              </a:xfrm>
              <a:prstGeom prst="rect">
                <a:avLst/>
              </a:prstGeom>
              <a:blipFill>
                <a:blip r:embed="rId10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13663" y="4985113"/>
                <a:ext cx="25191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663" y="4985113"/>
                <a:ext cx="2519151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019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8903" y="1474470"/>
                <a:ext cx="2074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1474470"/>
                <a:ext cx="2074094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6651" y="2264773"/>
                <a:ext cx="2203937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2264773"/>
                <a:ext cx="2203937" cy="465833"/>
              </a:xfrm>
              <a:prstGeom prst="rect">
                <a:avLst/>
              </a:prstGeom>
              <a:blipFill>
                <a:blip r:embed="rId3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7057" y="3224894"/>
                <a:ext cx="2067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57" y="3224894"/>
                <a:ext cx="2067682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7260" y="4087041"/>
                <a:ext cx="2151038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260" y="4087041"/>
                <a:ext cx="2151038" cy="493277"/>
              </a:xfrm>
              <a:prstGeom prst="rect">
                <a:avLst/>
              </a:prstGeom>
              <a:blipFill>
                <a:blip r:embed="rId5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7057" y="5037364"/>
                <a:ext cx="2151038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57" y="5037364"/>
                <a:ext cx="2151038" cy="493277"/>
              </a:xfrm>
              <a:prstGeom prst="rect">
                <a:avLst/>
              </a:prstGeom>
              <a:blipFill>
                <a:blip r:embed="rId6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125288" y="1425484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2022" y="2186396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2631" y="4067447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20" y="3205299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57945" y="5004707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85508" y="1422219"/>
                <a:ext cx="20837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508" y="1422219"/>
                <a:ext cx="2083712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33256" y="2212522"/>
                <a:ext cx="20163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6" y="2212522"/>
                <a:ext cx="2016386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13663" y="3172643"/>
                <a:ext cx="22760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663" y="3172643"/>
                <a:ext cx="2276072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03866" y="4034790"/>
                <a:ext cx="1942455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866" y="4034790"/>
                <a:ext cx="1942455" cy="465833"/>
              </a:xfrm>
              <a:prstGeom prst="rect">
                <a:avLst/>
              </a:prstGeom>
              <a:blipFill>
                <a:blip r:embed="rId10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13663" y="4985113"/>
                <a:ext cx="25191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663" y="4985113"/>
                <a:ext cx="2519151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991894" y="1373233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9237" y="4015196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37613" y="2232116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69480" y="4952456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34348" y="3120390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5707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21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8903" y="1474470"/>
                <a:ext cx="15886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1474470"/>
                <a:ext cx="1588640" cy="461665"/>
              </a:xfrm>
              <a:prstGeom prst="rect">
                <a:avLst/>
              </a:prstGeom>
              <a:blipFill>
                <a:blip r:embed="rId2"/>
                <a:stretch>
                  <a:fillRect l="-306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5839" y="2607673"/>
                <a:ext cx="1678216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607673"/>
                <a:ext cx="1678216" cy="465833"/>
              </a:xfrm>
              <a:prstGeom prst="rect">
                <a:avLst/>
              </a:prstGeom>
              <a:blipFill>
                <a:blip r:embed="rId3"/>
                <a:stretch>
                  <a:fillRect l="-290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1762" y="3633108"/>
                <a:ext cx="16589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7 </m:t>
                        </m:r>
                      </m:sup>
                    </m:sSup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62" y="3633108"/>
                <a:ext cx="1658980" cy="461665"/>
              </a:xfrm>
              <a:prstGeom prst="rect">
                <a:avLst/>
              </a:prstGeom>
              <a:blipFill>
                <a:blip r:embed="rId4"/>
                <a:stretch>
                  <a:fillRect l="-330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36467" y="4736919"/>
                <a:ext cx="14226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</m:oMath>
                </a14:m>
                <a:r>
                  <a:rPr lang="en-GB" sz="2400" dirty="0"/>
                  <a:t>= 1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467" y="4736919"/>
                <a:ext cx="1422634" cy="461665"/>
              </a:xfrm>
              <a:prstGeom prst="rect">
                <a:avLst/>
              </a:prstGeom>
              <a:blipFill>
                <a:blip r:embed="rId5"/>
                <a:stretch>
                  <a:fillRect l="-3419" t="-10526" r="-555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0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8903" y="1474470"/>
                <a:ext cx="15886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1474470"/>
                <a:ext cx="1588640" cy="461665"/>
              </a:xfrm>
              <a:prstGeom prst="rect">
                <a:avLst/>
              </a:prstGeom>
              <a:blipFill>
                <a:blip r:embed="rId2"/>
                <a:stretch>
                  <a:fillRect l="-306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05839" y="2607673"/>
                <a:ext cx="1678216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607673"/>
                <a:ext cx="1678216" cy="465833"/>
              </a:xfrm>
              <a:prstGeom prst="rect">
                <a:avLst/>
              </a:prstGeom>
              <a:blipFill>
                <a:blip r:embed="rId3"/>
                <a:stretch>
                  <a:fillRect l="-290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125288" y="1425484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3240" y="4727122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9568" y="3584122"/>
            <a:ext cx="9316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3646" y="2637065"/>
            <a:ext cx="9971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dirty="0">
                <a:solidFill>
                  <a:srgbClr val="FF0000"/>
                </a:solidFill>
              </a:rPr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1762" y="3633108"/>
                <a:ext cx="16589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7 </m:t>
                        </m:r>
                      </m:sup>
                    </m:sSup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762" y="3633108"/>
                <a:ext cx="1658980" cy="461665"/>
              </a:xfrm>
              <a:prstGeom prst="rect">
                <a:avLst/>
              </a:prstGeom>
              <a:blipFill>
                <a:blip r:embed="rId4"/>
                <a:stretch>
                  <a:fillRect l="-330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36467" y="4736919"/>
                <a:ext cx="14226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/>
                          <m:t>)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</m:oMath>
                </a14:m>
                <a:r>
                  <a:rPr lang="en-GB" sz="2400" dirty="0"/>
                  <a:t>= 1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467" y="4736919"/>
                <a:ext cx="1422634" cy="461665"/>
              </a:xfrm>
              <a:prstGeom prst="rect">
                <a:avLst/>
              </a:prstGeom>
              <a:blipFill>
                <a:blip r:embed="rId5"/>
                <a:stretch>
                  <a:fillRect l="-3419" t="-10526" r="-555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016138" y="1278527"/>
            <a:ext cx="3735061" cy="364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00" dirty="0"/>
              <a:t>Can you now write </a:t>
            </a:r>
          </a:p>
          <a:p>
            <a:r>
              <a:rPr lang="en-GB" sz="3300" dirty="0"/>
              <a:t>the rules for indices</a:t>
            </a:r>
          </a:p>
          <a:p>
            <a:r>
              <a:rPr lang="en-GB" sz="3300" dirty="0"/>
              <a:t>in your book, in your</a:t>
            </a:r>
          </a:p>
          <a:p>
            <a:r>
              <a:rPr lang="en-GB" sz="3300" dirty="0"/>
              <a:t>own words.</a:t>
            </a:r>
          </a:p>
          <a:p>
            <a:endParaRPr lang="en-GB" sz="3300" dirty="0"/>
          </a:p>
          <a:p>
            <a:r>
              <a:rPr lang="en-GB" sz="3300" dirty="0"/>
              <a:t>Write an example of</a:t>
            </a:r>
          </a:p>
          <a:p>
            <a:r>
              <a:rPr lang="en-GB" sz="3300" dirty="0"/>
              <a:t>each.</a:t>
            </a:r>
          </a:p>
        </p:txBody>
      </p:sp>
    </p:spTree>
    <p:extLst>
      <p:ext uri="{BB962C8B-B14F-4D97-AF65-F5344CB8AC3E}">
        <p14:creationId xmlns:p14="http://schemas.microsoft.com/office/powerpoint/2010/main" val="29271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2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Indices:  Multiplication and division rules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89</cp:revision>
  <dcterms:created xsi:type="dcterms:W3CDTF">2018-01-26T08:52:52Z</dcterms:created>
  <dcterms:modified xsi:type="dcterms:W3CDTF">2018-09-20T16:50:23Z</dcterms:modified>
</cp:coreProperties>
</file>