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BF2F2A-CEEE-4177-B806-A4F805251934}" v="34" dt="2018-10-04T15:10:43.5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.KITE" userId="b911d526-0e34-417c-9bbb-1adac293fe13" providerId="ADAL" clId="{8BBF2F2A-CEEE-4177-B806-A4F805251934}"/>
    <pc:docChg chg="custSel modSld">
      <pc:chgData name="A.KITE" userId="b911d526-0e34-417c-9bbb-1adac293fe13" providerId="ADAL" clId="{8BBF2F2A-CEEE-4177-B806-A4F805251934}" dt="2018-10-04T15:10:43.590" v="38" actId="2711"/>
      <pc:docMkLst>
        <pc:docMk/>
      </pc:docMkLst>
      <pc:sldChg chg="delSp modSp">
        <pc:chgData name="A.KITE" userId="b911d526-0e34-417c-9bbb-1adac293fe13" providerId="ADAL" clId="{8BBF2F2A-CEEE-4177-B806-A4F805251934}" dt="2018-10-04T15:10:43.590" v="38" actId="2711"/>
        <pc:sldMkLst>
          <pc:docMk/>
          <pc:sldMk cId="2655636191" sldId="298"/>
        </pc:sldMkLst>
        <pc:spChg chg="mod">
          <ac:chgData name="A.KITE" userId="b911d526-0e34-417c-9bbb-1adac293fe13" providerId="ADAL" clId="{8BBF2F2A-CEEE-4177-B806-A4F805251934}" dt="2018-10-04T15:10:43.590" v="38" actId="2711"/>
          <ac:spMkLst>
            <pc:docMk/>
            <pc:sldMk cId="2655636191" sldId="298"/>
            <ac:spMk id="7" creationId="{30FB4CB4-7850-4A3E-8AE7-4E36579859BD}"/>
          </ac:spMkLst>
        </pc:spChg>
        <pc:spChg chg="mod">
          <ac:chgData name="A.KITE" userId="b911d526-0e34-417c-9bbb-1adac293fe13" providerId="ADAL" clId="{8BBF2F2A-CEEE-4177-B806-A4F805251934}" dt="2018-10-04T15:10:34.643" v="37" actId="2711"/>
          <ac:spMkLst>
            <pc:docMk/>
            <pc:sldMk cId="2655636191" sldId="298"/>
            <ac:spMk id="8" creationId="{ABD7C4F7-40D6-413A-946C-F9E5955A4B12}"/>
          </ac:spMkLst>
        </pc:spChg>
        <pc:spChg chg="del">
          <ac:chgData name="A.KITE" userId="b911d526-0e34-417c-9bbb-1adac293fe13" providerId="ADAL" clId="{8BBF2F2A-CEEE-4177-B806-A4F805251934}" dt="2018-10-04T15:10:19.087" v="34" actId="478"/>
          <ac:spMkLst>
            <pc:docMk/>
            <pc:sldMk cId="2655636191" sldId="298"/>
            <ac:spMk id="9" creationId="{365071CC-AF21-4838-971C-C4D617673EE9}"/>
          </ac:spMkLst>
        </pc:spChg>
      </pc:sldChg>
      <pc:sldChg chg="modSp">
        <pc:chgData name="A.KITE" userId="b911d526-0e34-417c-9bbb-1adac293fe13" providerId="ADAL" clId="{8BBF2F2A-CEEE-4177-B806-A4F805251934}" dt="2018-10-04T15:07:51.163" v="6" actId="207"/>
        <pc:sldMkLst>
          <pc:docMk/>
          <pc:sldMk cId="1509127077" sldId="305"/>
        </pc:sldMkLst>
        <pc:spChg chg="mod">
          <ac:chgData name="A.KITE" userId="b911d526-0e34-417c-9bbb-1adac293fe13" providerId="ADAL" clId="{8BBF2F2A-CEEE-4177-B806-A4F805251934}" dt="2018-10-04T15:07:51.163" v="6" actId="207"/>
          <ac:spMkLst>
            <pc:docMk/>
            <pc:sldMk cId="1509127077" sldId="305"/>
            <ac:spMk id="4" creationId="{BCF43D3B-F4E6-41F8-8723-3AD4A3DC90C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1754" y="426097"/>
            <a:ext cx="6360986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Adding fractions with different denominators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767843" y="3995460"/>
                <a:ext cx="1568238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843" y="3995460"/>
                <a:ext cx="1568238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973534" y="5116493"/>
                <a:ext cx="1196931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ea typeface="Batang" panose="020B0503020000020004" pitchFamily="18" charset="-127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534" y="5116493"/>
                <a:ext cx="1196931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59995" y="783136"/>
                <a:ext cx="1063625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5 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5" y="783136"/>
                <a:ext cx="1063625" cy="8094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5141228" y="783136"/>
                <a:ext cx="985078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28" y="783136"/>
                <a:ext cx="985078" cy="8094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01CEA29-7E56-42CC-A90F-BA0FC815301D}"/>
                  </a:ext>
                </a:extLst>
              </p:cNvPr>
              <p:cNvSpPr/>
              <p:nvPr/>
            </p:nvSpPr>
            <p:spPr>
              <a:xfrm>
                <a:off x="0" y="556751"/>
                <a:ext cx="4572000" cy="58631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01CEA29-7E56-42CC-A90F-BA0FC81530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6751"/>
                <a:ext cx="4572000" cy="58631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CF43D3B-F4E6-41F8-8723-3AD4A3DC90C5}"/>
                  </a:ext>
                </a:extLst>
              </p:cNvPr>
              <p:cNvSpPr/>
              <p:nvPr/>
            </p:nvSpPr>
            <p:spPr>
              <a:xfrm>
                <a:off x="3775435" y="556751"/>
                <a:ext cx="4572000" cy="58631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40 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CF43D3B-F4E6-41F8-8723-3AD4A3DC90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435" y="556751"/>
                <a:ext cx="4572000" cy="58631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01CEA29-7E56-42CC-A90F-BA0FC815301D}"/>
                  </a:ext>
                </a:extLst>
              </p:cNvPr>
              <p:cNvSpPr/>
              <p:nvPr/>
            </p:nvSpPr>
            <p:spPr>
              <a:xfrm>
                <a:off x="0" y="556751"/>
                <a:ext cx="4572000" cy="58631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01CEA29-7E56-42CC-A90F-BA0FC81530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6751"/>
                <a:ext cx="4572000" cy="58631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CF43D3B-F4E6-41F8-8723-3AD4A3DC90C5}"/>
                  </a:ext>
                </a:extLst>
              </p:cNvPr>
              <p:cNvSpPr/>
              <p:nvPr/>
            </p:nvSpPr>
            <p:spPr>
              <a:xfrm>
                <a:off x="3775435" y="556751"/>
                <a:ext cx="4572000" cy="58631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40 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CF43D3B-F4E6-41F8-8723-3AD4A3DC90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435" y="556751"/>
                <a:ext cx="4572000" cy="58631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9127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1764</TotalTime>
  <Words>124</Words>
  <Application>Microsoft Office PowerPoint</Application>
  <PresentationFormat>On-screen Show (4:3)</PresentationFormat>
  <Paragraphs>50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Batang</vt:lpstr>
      <vt:lpstr>Arial</vt:lpstr>
      <vt:lpstr>Calibri</vt:lpstr>
      <vt:lpstr>Calibri Light</vt:lpstr>
      <vt:lpstr>Cambria Math</vt:lpstr>
      <vt:lpstr>Office Theme</vt:lpstr>
      <vt:lpstr>Fractions:  Adding fractions with different denominators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79</cp:revision>
  <dcterms:created xsi:type="dcterms:W3CDTF">2018-01-26T08:52:52Z</dcterms:created>
  <dcterms:modified xsi:type="dcterms:W3CDTF">2018-10-05T07:26:50Z</dcterms:modified>
</cp:coreProperties>
</file>