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331" r:id="rId2"/>
    <p:sldId id="343" r:id="rId3"/>
    <p:sldId id="339" r:id="rId4"/>
    <p:sldId id="345" r:id="rId5"/>
    <p:sldId id="346" r:id="rId6"/>
    <p:sldId id="347" r:id="rId7"/>
    <p:sldId id="349" r:id="rId8"/>
    <p:sldId id="35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11" autoAdjust="0"/>
    <p:restoredTop sz="89362" autoAdjust="0"/>
  </p:normalViewPr>
  <p:slideViewPr>
    <p:cSldViewPr snapToGrid="0">
      <p:cViewPr varScale="1">
        <p:scale>
          <a:sx n="94" d="100"/>
          <a:sy n="94" d="100"/>
        </p:scale>
        <p:origin x="1108" y="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096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57032"/>
            <a:ext cx="914399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Circles: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Perimeter of part of a circle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7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sp>
        <p:nvSpPr>
          <p:cNvPr id="5" name="Oval 4"/>
          <p:cNvSpPr/>
          <p:nvPr/>
        </p:nvSpPr>
        <p:spPr>
          <a:xfrm>
            <a:off x="3476170" y="4077337"/>
            <a:ext cx="2191658" cy="2013645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/>
          <p:cNvCxnSpPr>
            <a:stCxn id="5" idx="2"/>
            <a:endCxn id="5" idx="6"/>
          </p:cNvCxnSpPr>
          <p:nvPr/>
        </p:nvCxnSpPr>
        <p:spPr>
          <a:xfrm>
            <a:off x="3476170" y="5084160"/>
            <a:ext cx="2191658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106057" y="5108696"/>
            <a:ext cx="2885968" cy="1108695"/>
          </a:xfrm>
          <a:prstGeom prst="rect">
            <a:avLst/>
          </a:prstGeom>
          <a:solidFill>
            <a:srgbClr val="007FFF"/>
          </a:solidFill>
          <a:ln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141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9C483A85-F15E-40FD-BF63-DACEF93E79DC}"/>
              </a:ext>
            </a:extLst>
          </p:cNvPr>
          <p:cNvSpPr txBox="1"/>
          <p:nvPr/>
        </p:nvSpPr>
        <p:spPr>
          <a:xfrm>
            <a:off x="7721600" y="6488668"/>
            <a:ext cx="14224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@kgillies86</a:t>
            </a:r>
          </a:p>
        </p:txBody>
      </p:sp>
      <p:sp>
        <p:nvSpPr>
          <p:cNvPr id="15" name="Oval 14"/>
          <p:cNvSpPr/>
          <p:nvPr/>
        </p:nvSpPr>
        <p:spPr>
          <a:xfrm>
            <a:off x="907141" y="1130937"/>
            <a:ext cx="2191658" cy="2013645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Connector 15"/>
          <p:cNvCxnSpPr>
            <a:stCxn id="15" idx="2"/>
            <a:endCxn id="15" idx="6"/>
          </p:cNvCxnSpPr>
          <p:nvPr/>
        </p:nvCxnSpPr>
        <p:spPr>
          <a:xfrm>
            <a:off x="907141" y="2137760"/>
            <a:ext cx="219165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37028" y="2162296"/>
            <a:ext cx="2885968" cy="110869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23">
            <a:extLst>
              <a:ext uri="{FF2B5EF4-FFF2-40B4-BE49-F238E27FC236}">
                <a16:creationId xmlns:a16="http://schemas.microsoft.com/office/drawing/2014/main" id="{8A93D7C9-465D-4512-9FC3-EC90FCCD94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8488" y="2346755"/>
            <a:ext cx="5889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6cm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884183" y="2327681"/>
            <a:ext cx="2191658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5599641" y="1130937"/>
            <a:ext cx="2191658" cy="2013645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0" name="Straight Connector 19"/>
          <p:cNvCxnSpPr>
            <a:stCxn id="19" idx="2"/>
            <a:endCxn id="19" idx="6"/>
          </p:cNvCxnSpPr>
          <p:nvPr/>
        </p:nvCxnSpPr>
        <p:spPr>
          <a:xfrm>
            <a:off x="5599641" y="2137760"/>
            <a:ext cx="219165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5229528" y="2162296"/>
            <a:ext cx="2885968" cy="110869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3">
            <a:extLst>
              <a:ext uri="{FF2B5EF4-FFF2-40B4-BE49-F238E27FC236}">
                <a16:creationId xmlns:a16="http://schemas.microsoft.com/office/drawing/2014/main" id="{8A93D7C9-465D-4512-9FC3-EC90FCCD94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988" y="2346755"/>
            <a:ext cx="7545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12cm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5576683" y="2327681"/>
            <a:ext cx="2191658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7170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C483A85-F15E-40FD-BF63-DACEF93E79DC}"/>
              </a:ext>
            </a:extLst>
          </p:cNvPr>
          <p:cNvSpPr txBox="1"/>
          <p:nvPr/>
        </p:nvSpPr>
        <p:spPr>
          <a:xfrm>
            <a:off x="7721600" y="6488668"/>
            <a:ext cx="14224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@kgillies86</a:t>
            </a:r>
          </a:p>
        </p:txBody>
      </p:sp>
      <p:sp>
        <p:nvSpPr>
          <p:cNvPr id="7" name="Oval 6"/>
          <p:cNvSpPr/>
          <p:nvPr/>
        </p:nvSpPr>
        <p:spPr>
          <a:xfrm>
            <a:off x="660398" y="463280"/>
            <a:ext cx="2191658" cy="2013645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>
            <a:stCxn id="7" idx="2"/>
            <a:endCxn id="7" idx="6"/>
          </p:cNvCxnSpPr>
          <p:nvPr/>
        </p:nvCxnSpPr>
        <p:spPr>
          <a:xfrm>
            <a:off x="660398" y="1470103"/>
            <a:ext cx="219165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90285" y="1494639"/>
            <a:ext cx="2885968" cy="110869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23">
            <a:extLst>
              <a:ext uri="{FF2B5EF4-FFF2-40B4-BE49-F238E27FC236}">
                <a16:creationId xmlns:a16="http://schemas.microsoft.com/office/drawing/2014/main" id="{8A93D7C9-465D-4512-9FC3-EC90FCCD94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1745" y="1679098"/>
            <a:ext cx="5889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8cm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637440" y="1660024"/>
            <a:ext cx="2191658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660398" y="2452389"/>
            <a:ext cx="2191658" cy="2013645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>
            <a:stCxn id="12" idx="2"/>
            <a:endCxn id="12" idx="6"/>
          </p:cNvCxnSpPr>
          <p:nvPr/>
        </p:nvCxnSpPr>
        <p:spPr>
          <a:xfrm>
            <a:off x="660398" y="3459212"/>
            <a:ext cx="219165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90285" y="3483748"/>
            <a:ext cx="2885968" cy="110869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23">
            <a:extLst>
              <a:ext uri="{FF2B5EF4-FFF2-40B4-BE49-F238E27FC236}">
                <a16:creationId xmlns:a16="http://schemas.microsoft.com/office/drawing/2014/main" id="{8A93D7C9-465D-4512-9FC3-EC90FCCD94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1745" y="3668207"/>
            <a:ext cx="5889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1800" dirty="0">
                <a:solidFill>
                  <a:prstClr val="black"/>
                </a:solidFill>
                <a:cs typeface="Arial" panose="020B0604020202020204" pitchFamily="34" charset="0"/>
              </a:rPr>
              <a:t>4</a:t>
            </a: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cm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637440" y="3649133"/>
            <a:ext cx="2191658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660398" y="4441498"/>
            <a:ext cx="2191658" cy="2013645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" name="Straight Connector 17"/>
          <p:cNvCxnSpPr>
            <a:stCxn id="17" idx="2"/>
            <a:endCxn id="17" idx="6"/>
          </p:cNvCxnSpPr>
          <p:nvPr/>
        </p:nvCxnSpPr>
        <p:spPr>
          <a:xfrm>
            <a:off x="660398" y="5448321"/>
            <a:ext cx="219165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90285" y="5472857"/>
            <a:ext cx="2885968" cy="110869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23">
            <a:extLst>
              <a:ext uri="{FF2B5EF4-FFF2-40B4-BE49-F238E27FC236}">
                <a16:creationId xmlns:a16="http://schemas.microsoft.com/office/drawing/2014/main" id="{8A93D7C9-465D-4512-9FC3-EC90FCCD94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328" y="5667059"/>
            <a:ext cx="7589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1800" dirty="0">
                <a:solidFill>
                  <a:prstClr val="black"/>
                </a:solidFill>
                <a:cs typeface="Arial" panose="020B0604020202020204" pitchFamily="34" charset="0"/>
              </a:rPr>
              <a:t>4</a:t>
            </a: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cm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637440" y="5638242"/>
            <a:ext cx="1098000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849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C483A85-F15E-40FD-BF63-DACEF93E79DC}"/>
              </a:ext>
            </a:extLst>
          </p:cNvPr>
          <p:cNvSpPr txBox="1"/>
          <p:nvPr/>
        </p:nvSpPr>
        <p:spPr>
          <a:xfrm>
            <a:off x="7721600" y="6488668"/>
            <a:ext cx="14224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@kgillies86</a:t>
            </a:r>
          </a:p>
        </p:txBody>
      </p:sp>
      <p:sp>
        <p:nvSpPr>
          <p:cNvPr id="17" name="Oval 16"/>
          <p:cNvSpPr/>
          <p:nvPr/>
        </p:nvSpPr>
        <p:spPr>
          <a:xfrm>
            <a:off x="515255" y="188812"/>
            <a:ext cx="2191658" cy="2013645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" name="Straight Connector 17"/>
          <p:cNvCxnSpPr>
            <a:stCxn id="17" idx="2"/>
            <a:endCxn id="17" idx="6"/>
          </p:cNvCxnSpPr>
          <p:nvPr/>
        </p:nvCxnSpPr>
        <p:spPr>
          <a:xfrm>
            <a:off x="515255" y="1195635"/>
            <a:ext cx="219165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45142" y="1220171"/>
            <a:ext cx="2885968" cy="110869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23">
            <a:extLst>
              <a:ext uri="{FF2B5EF4-FFF2-40B4-BE49-F238E27FC236}">
                <a16:creationId xmlns:a16="http://schemas.microsoft.com/office/drawing/2014/main" id="{8A93D7C9-465D-4512-9FC3-EC90FCCD94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826" y="1410092"/>
            <a:ext cx="7589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1800" dirty="0">
                <a:solidFill>
                  <a:prstClr val="black"/>
                </a:solidFill>
                <a:cs typeface="Arial" panose="020B0604020202020204" pitchFamily="34" charset="0"/>
              </a:rPr>
              <a:t>2</a:t>
            </a: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cm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92297" y="1385556"/>
            <a:ext cx="1098000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/>
          <p:nvPr/>
        </p:nvPicPr>
        <p:blipFill>
          <a:blip r:embed="rId2"/>
          <a:stretch>
            <a:fillRect/>
          </a:stretch>
        </p:blipFill>
        <p:spPr>
          <a:xfrm>
            <a:off x="145142" y="1955714"/>
            <a:ext cx="3062515" cy="2195372"/>
          </a:xfrm>
          <a:prstGeom prst="rect">
            <a:avLst/>
          </a:prstGeom>
        </p:spPr>
      </p:pic>
      <p:sp>
        <p:nvSpPr>
          <p:cNvPr id="23" name="TextBox 23">
            <a:extLst>
              <a:ext uri="{FF2B5EF4-FFF2-40B4-BE49-F238E27FC236}">
                <a16:creationId xmlns:a16="http://schemas.microsoft.com/office/drawing/2014/main" id="{8A93D7C9-465D-4512-9FC3-EC90FCCD94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6928" y="3781754"/>
            <a:ext cx="758941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1800" dirty="0">
                <a:solidFill>
                  <a:prstClr val="black"/>
                </a:solidFill>
                <a:cs typeface="Arial" panose="020B0604020202020204" pitchFamily="34" charset="0"/>
              </a:rPr>
              <a:t>2</a:t>
            </a: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cm</a:t>
            </a:r>
          </a:p>
        </p:txBody>
      </p:sp>
      <p:pic>
        <p:nvPicPr>
          <p:cNvPr id="24" name="Picture 23"/>
          <p:cNvPicPr/>
          <p:nvPr/>
        </p:nvPicPr>
        <p:blipFill>
          <a:blip r:embed="rId2"/>
          <a:stretch>
            <a:fillRect/>
          </a:stretch>
        </p:blipFill>
        <p:spPr>
          <a:xfrm>
            <a:off x="145142" y="4327376"/>
            <a:ext cx="3062515" cy="2195372"/>
          </a:xfrm>
          <a:prstGeom prst="rect">
            <a:avLst/>
          </a:prstGeom>
        </p:spPr>
      </p:pic>
      <p:sp>
        <p:nvSpPr>
          <p:cNvPr id="25" name="TextBox 23">
            <a:extLst>
              <a:ext uri="{FF2B5EF4-FFF2-40B4-BE49-F238E27FC236}">
                <a16:creationId xmlns:a16="http://schemas.microsoft.com/office/drawing/2014/main" id="{8A93D7C9-465D-4512-9FC3-EC90FCCD94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6928" y="6153416"/>
            <a:ext cx="758941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1800" dirty="0">
                <a:solidFill>
                  <a:prstClr val="black"/>
                </a:solidFill>
                <a:cs typeface="Arial" panose="020B0604020202020204" pitchFamily="34" charset="0"/>
              </a:rPr>
              <a:t>0.2</a:t>
            </a: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cm</a:t>
            </a:r>
          </a:p>
        </p:txBody>
      </p:sp>
    </p:spTree>
    <p:extLst>
      <p:ext uri="{BB962C8B-B14F-4D97-AF65-F5344CB8AC3E}">
        <p14:creationId xmlns:p14="http://schemas.microsoft.com/office/powerpoint/2010/main" val="2124870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C483A85-F15E-40FD-BF63-DACEF93E79DC}"/>
              </a:ext>
            </a:extLst>
          </p:cNvPr>
          <p:cNvSpPr txBox="1"/>
          <p:nvPr/>
        </p:nvSpPr>
        <p:spPr>
          <a:xfrm>
            <a:off x="7721600" y="6488668"/>
            <a:ext cx="14224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@kgillies86</a:t>
            </a:r>
          </a:p>
        </p:txBody>
      </p:sp>
      <p:pic>
        <p:nvPicPr>
          <p:cNvPr id="12" name="Picture 11"/>
          <p:cNvPicPr/>
          <p:nvPr/>
        </p:nvPicPr>
        <p:blipFill>
          <a:blip r:embed="rId2"/>
          <a:stretch>
            <a:fillRect/>
          </a:stretch>
        </p:blipFill>
        <p:spPr>
          <a:xfrm>
            <a:off x="567235" y="396693"/>
            <a:ext cx="2248535" cy="2201364"/>
          </a:xfrm>
          <a:prstGeom prst="rect">
            <a:avLst/>
          </a:prstGeom>
        </p:spPr>
      </p:pic>
      <p:sp>
        <p:nvSpPr>
          <p:cNvPr id="13" name="TextBox 23">
            <a:extLst>
              <a:ext uri="{FF2B5EF4-FFF2-40B4-BE49-F238E27FC236}">
                <a16:creationId xmlns:a16="http://schemas.microsoft.com/office/drawing/2014/main" id="{8A93D7C9-465D-4512-9FC3-EC90FCCD94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7499" y="1683016"/>
            <a:ext cx="758941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1800" dirty="0">
                <a:solidFill>
                  <a:prstClr val="black"/>
                </a:solidFill>
                <a:cs typeface="Arial" panose="020B0604020202020204" pitchFamily="34" charset="0"/>
              </a:rPr>
              <a:t>0.2</a:t>
            </a: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cm</a:t>
            </a:r>
          </a:p>
        </p:txBody>
      </p:sp>
      <p:pic>
        <p:nvPicPr>
          <p:cNvPr id="14" name="Picture 13"/>
          <p:cNvPicPr/>
          <p:nvPr/>
        </p:nvPicPr>
        <p:blipFill>
          <a:blip r:embed="rId2"/>
          <a:stretch>
            <a:fillRect/>
          </a:stretch>
        </p:blipFill>
        <p:spPr>
          <a:xfrm>
            <a:off x="567235" y="3190693"/>
            <a:ext cx="2248535" cy="2201364"/>
          </a:xfrm>
          <a:prstGeom prst="rect">
            <a:avLst/>
          </a:prstGeom>
        </p:spPr>
      </p:pic>
      <p:sp>
        <p:nvSpPr>
          <p:cNvPr id="15" name="TextBox 23">
            <a:extLst>
              <a:ext uri="{FF2B5EF4-FFF2-40B4-BE49-F238E27FC236}">
                <a16:creationId xmlns:a16="http://schemas.microsoft.com/office/drawing/2014/main" id="{8A93D7C9-465D-4512-9FC3-EC90FCCD94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7499" y="4477016"/>
            <a:ext cx="758941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1800" dirty="0">
                <a:solidFill>
                  <a:prstClr val="black"/>
                </a:solidFill>
                <a:cs typeface="Arial" panose="020B0604020202020204" pitchFamily="34" charset="0"/>
              </a:rPr>
              <a:t>0.4</a:t>
            </a: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cm</a:t>
            </a:r>
          </a:p>
        </p:txBody>
      </p:sp>
    </p:spTree>
    <p:extLst>
      <p:ext uri="{BB962C8B-B14F-4D97-AF65-F5344CB8AC3E}">
        <p14:creationId xmlns:p14="http://schemas.microsoft.com/office/powerpoint/2010/main" val="1281457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C483A85-F15E-40FD-BF63-DACEF93E79DC}"/>
              </a:ext>
            </a:extLst>
          </p:cNvPr>
          <p:cNvSpPr txBox="1"/>
          <p:nvPr/>
        </p:nvSpPr>
        <p:spPr>
          <a:xfrm>
            <a:off x="7721600" y="6488668"/>
            <a:ext cx="14224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@kgillies86</a:t>
            </a:r>
          </a:p>
        </p:txBody>
      </p:sp>
      <p:sp>
        <p:nvSpPr>
          <p:cNvPr id="7" name="Oval 6"/>
          <p:cNvSpPr/>
          <p:nvPr/>
        </p:nvSpPr>
        <p:spPr>
          <a:xfrm>
            <a:off x="660398" y="463280"/>
            <a:ext cx="2191658" cy="2013645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>
            <a:stCxn id="7" idx="2"/>
            <a:endCxn id="7" idx="6"/>
          </p:cNvCxnSpPr>
          <p:nvPr/>
        </p:nvCxnSpPr>
        <p:spPr>
          <a:xfrm>
            <a:off x="660398" y="1470103"/>
            <a:ext cx="219165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90285" y="1494639"/>
            <a:ext cx="2885968" cy="110869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23">
            <a:extLst>
              <a:ext uri="{FF2B5EF4-FFF2-40B4-BE49-F238E27FC236}">
                <a16:creationId xmlns:a16="http://schemas.microsoft.com/office/drawing/2014/main" id="{8A93D7C9-465D-4512-9FC3-EC90FCCD94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1745" y="1679098"/>
            <a:ext cx="5889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8cm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637440" y="1660024"/>
            <a:ext cx="2191658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660398" y="2452389"/>
            <a:ext cx="2191658" cy="2013645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>
            <a:stCxn id="12" idx="2"/>
            <a:endCxn id="12" idx="6"/>
          </p:cNvCxnSpPr>
          <p:nvPr/>
        </p:nvCxnSpPr>
        <p:spPr>
          <a:xfrm>
            <a:off x="660398" y="3459212"/>
            <a:ext cx="219165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90285" y="3483748"/>
            <a:ext cx="2885968" cy="110869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23">
            <a:extLst>
              <a:ext uri="{FF2B5EF4-FFF2-40B4-BE49-F238E27FC236}">
                <a16:creationId xmlns:a16="http://schemas.microsoft.com/office/drawing/2014/main" id="{8A93D7C9-465D-4512-9FC3-EC90FCCD94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1745" y="3668207"/>
            <a:ext cx="5889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1800" dirty="0">
                <a:solidFill>
                  <a:prstClr val="black"/>
                </a:solidFill>
                <a:cs typeface="Arial" panose="020B0604020202020204" pitchFamily="34" charset="0"/>
              </a:rPr>
              <a:t>4</a:t>
            </a: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cm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637440" y="3649133"/>
            <a:ext cx="2191658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660398" y="4441498"/>
            <a:ext cx="2191658" cy="2013645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" name="Straight Connector 17"/>
          <p:cNvCxnSpPr>
            <a:stCxn id="17" idx="2"/>
            <a:endCxn id="17" idx="6"/>
          </p:cNvCxnSpPr>
          <p:nvPr/>
        </p:nvCxnSpPr>
        <p:spPr>
          <a:xfrm>
            <a:off x="660398" y="5448321"/>
            <a:ext cx="219165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90285" y="5472857"/>
            <a:ext cx="2885968" cy="110869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23">
            <a:extLst>
              <a:ext uri="{FF2B5EF4-FFF2-40B4-BE49-F238E27FC236}">
                <a16:creationId xmlns:a16="http://schemas.microsoft.com/office/drawing/2014/main" id="{8A93D7C9-465D-4512-9FC3-EC90FCCD94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328" y="5667059"/>
            <a:ext cx="7589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1800" dirty="0">
                <a:solidFill>
                  <a:prstClr val="black"/>
                </a:solidFill>
                <a:cs typeface="Arial" panose="020B0604020202020204" pitchFamily="34" charset="0"/>
              </a:rPr>
              <a:t>4</a:t>
            </a: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cm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637440" y="5638242"/>
            <a:ext cx="1098000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875314" y="812800"/>
            <a:ext cx="16401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</a:rPr>
              <a:t>20.57 cm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875314" y="2603334"/>
            <a:ext cx="16401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</a:rPr>
              <a:t>10.28 cm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875314" y="4592443"/>
            <a:ext cx="16401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</a:rPr>
              <a:t>20.57 cm</a:t>
            </a:r>
          </a:p>
        </p:txBody>
      </p:sp>
    </p:spTree>
    <p:extLst>
      <p:ext uri="{BB962C8B-B14F-4D97-AF65-F5344CB8AC3E}">
        <p14:creationId xmlns:p14="http://schemas.microsoft.com/office/powerpoint/2010/main" val="2579332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C483A85-F15E-40FD-BF63-DACEF93E79DC}"/>
              </a:ext>
            </a:extLst>
          </p:cNvPr>
          <p:cNvSpPr txBox="1"/>
          <p:nvPr/>
        </p:nvSpPr>
        <p:spPr>
          <a:xfrm>
            <a:off x="7721600" y="6488668"/>
            <a:ext cx="14224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@kgillies86</a:t>
            </a:r>
          </a:p>
        </p:txBody>
      </p:sp>
      <p:sp>
        <p:nvSpPr>
          <p:cNvPr id="17" name="Oval 16"/>
          <p:cNvSpPr/>
          <p:nvPr/>
        </p:nvSpPr>
        <p:spPr>
          <a:xfrm>
            <a:off x="515255" y="188812"/>
            <a:ext cx="2191658" cy="2013645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" name="Straight Connector 17"/>
          <p:cNvCxnSpPr>
            <a:stCxn id="17" idx="2"/>
            <a:endCxn id="17" idx="6"/>
          </p:cNvCxnSpPr>
          <p:nvPr/>
        </p:nvCxnSpPr>
        <p:spPr>
          <a:xfrm>
            <a:off x="515255" y="1195635"/>
            <a:ext cx="219165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45142" y="1220171"/>
            <a:ext cx="2885968" cy="110869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23">
            <a:extLst>
              <a:ext uri="{FF2B5EF4-FFF2-40B4-BE49-F238E27FC236}">
                <a16:creationId xmlns:a16="http://schemas.microsoft.com/office/drawing/2014/main" id="{8A93D7C9-465D-4512-9FC3-EC90FCCD94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826" y="1410092"/>
            <a:ext cx="7589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1800" dirty="0">
                <a:solidFill>
                  <a:prstClr val="black"/>
                </a:solidFill>
                <a:cs typeface="Arial" panose="020B0604020202020204" pitchFamily="34" charset="0"/>
              </a:rPr>
              <a:t>2</a:t>
            </a: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cm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92297" y="1385556"/>
            <a:ext cx="1098000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/>
          <p:nvPr/>
        </p:nvPicPr>
        <p:blipFill>
          <a:blip r:embed="rId2"/>
          <a:stretch>
            <a:fillRect/>
          </a:stretch>
        </p:blipFill>
        <p:spPr>
          <a:xfrm>
            <a:off x="145142" y="1955714"/>
            <a:ext cx="3062515" cy="2195372"/>
          </a:xfrm>
          <a:prstGeom prst="rect">
            <a:avLst/>
          </a:prstGeom>
        </p:spPr>
      </p:pic>
      <p:sp>
        <p:nvSpPr>
          <p:cNvPr id="23" name="TextBox 23">
            <a:extLst>
              <a:ext uri="{FF2B5EF4-FFF2-40B4-BE49-F238E27FC236}">
                <a16:creationId xmlns:a16="http://schemas.microsoft.com/office/drawing/2014/main" id="{8A93D7C9-465D-4512-9FC3-EC90FCCD94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6928" y="3781754"/>
            <a:ext cx="758941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1800" dirty="0">
                <a:solidFill>
                  <a:prstClr val="black"/>
                </a:solidFill>
                <a:cs typeface="Arial" panose="020B0604020202020204" pitchFamily="34" charset="0"/>
              </a:rPr>
              <a:t>2</a:t>
            </a: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cm</a:t>
            </a:r>
          </a:p>
        </p:txBody>
      </p:sp>
      <p:pic>
        <p:nvPicPr>
          <p:cNvPr id="24" name="Picture 23"/>
          <p:cNvPicPr/>
          <p:nvPr/>
        </p:nvPicPr>
        <p:blipFill>
          <a:blip r:embed="rId2"/>
          <a:stretch>
            <a:fillRect/>
          </a:stretch>
        </p:blipFill>
        <p:spPr>
          <a:xfrm>
            <a:off x="145142" y="4327376"/>
            <a:ext cx="3062515" cy="2195372"/>
          </a:xfrm>
          <a:prstGeom prst="rect">
            <a:avLst/>
          </a:prstGeom>
        </p:spPr>
      </p:pic>
      <p:sp>
        <p:nvSpPr>
          <p:cNvPr id="25" name="TextBox 23">
            <a:extLst>
              <a:ext uri="{FF2B5EF4-FFF2-40B4-BE49-F238E27FC236}">
                <a16:creationId xmlns:a16="http://schemas.microsoft.com/office/drawing/2014/main" id="{8A93D7C9-465D-4512-9FC3-EC90FCCD94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6928" y="6153416"/>
            <a:ext cx="758941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1800" noProof="0" dirty="0">
                <a:solidFill>
                  <a:prstClr val="black"/>
                </a:solidFill>
                <a:cs typeface="Arial" panose="020B0604020202020204" pitchFamily="34" charset="0"/>
              </a:rPr>
              <a:t>0.2</a:t>
            </a: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cm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01143" y="469734"/>
            <a:ext cx="16401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</a:rPr>
              <a:t>10.28 cm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75314" y="2603334"/>
            <a:ext cx="16401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</a:rPr>
              <a:t>7.14 cm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75313" y="4963397"/>
            <a:ext cx="16401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</a:rPr>
              <a:t>0.71 cm</a:t>
            </a:r>
          </a:p>
        </p:txBody>
      </p:sp>
    </p:spTree>
    <p:extLst>
      <p:ext uri="{BB962C8B-B14F-4D97-AF65-F5344CB8AC3E}">
        <p14:creationId xmlns:p14="http://schemas.microsoft.com/office/powerpoint/2010/main" val="2007503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C483A85-F15E-40FD-BF63-DACEF93E79DC}"/>
              </a:ext>
            </a:extLst>
          </p:cNvPr>
          <p:cNvSpPr txBox="1"/>
          <p:nvPr/>
        </p:nvSpPr>
        <p:spPr>
          <a:xfrm>
            <a:off x="7721600" y="6488668"/>
            <a:ext cx="14224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@kgillies86</a:t>
            </a:r>
          </a:p>
        </p:txBody>
      </p:sp>
      <p:pic>
        <p:nvPicPr>
          <p:cNvPr id="12" name="Picture 11"/>
          <p:cNvPicPr/>
          <p:nvPr/>
        </p:nvPicPr>
        <p:blipFill>
          <a:blip r:embed="rId2"/>
          <a:stretch>
            <a:fillRect/>
          </a:stretch>
        </p:blipFill>
        <p:spPr>
          <a:xfrm>
            <a:off x="567235" y="396693"/>
            <a:ext cx="2248535" cy="2201364"/>
          </a:xfrm>
          <a:prstGeom prst="rect">
            <a:avLst/>
          </a:prstGeom>
        </p:spPr>
      </p:pic>
      <p:sp>
        <p:nvSpPr>
          <p:cNvPr id="13" name="TextBox 23">
            <a:extLst>
              <a:ext uri="{FF2B5EF4-FFF2-40B4-BE49-F238E27FC236}">
                <a16:creationId xmlns:a16="http://schemas.microsoft.com/office/drawing/2014/main" id="{8A93D7C9-465D-4512-9FC3-EC90FCCD94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7499" y="1683016"/>
            <a:ext cx="758941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1800" dirty="0">
                <a:solidFill>
                  <a:prstClr val="black"/>
                </a:solidFill>
                <a:cs typeface="Arial" panose="020B0604020202020204" pitchFamily="34" charset="0"/>
              </a:rPr>
              <a:t>0.2</a:t>
            </a: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cm</a:t>
            </a:r>
          </a:p>
        </p:txBody>
      </p:sp>
      <p:pic>
        <p:nvPicPr>
          <p:cNvPr id="14" name="Picture 13"/>
          <p:cNvPicPr/>
          <p:nvPr/>
        </p:nvPicPr>
        <p:blipFill>
          <a:blip r:embed="rId2"/>
          <a:stretch>
            <a:fillRect/>
          </a:stretch>
        </p:blipFill>
        <p:spPr>
          <a:xfrm>
            <a:off x="567235" y="3190693"/>
            <a:ext cx="2248535" cy="2201364"/>
          </a:xfrm>
          <a:prstGeom prst="rect">
            <a:avLst/>
          </a:prstGeom>
        </p:spPr>
      </p:pic>
      <p:sp>
        <p:nvSpPr>
          <p:cNvPr id="15" name="TextBox 23">
            <a:extLst>
              <a:ext uri="{FF2B5EF4-FFF2-40B4-BE49-F238E27FC236}">
                <a16:creationId xmlns:a16="http://schemas.microsoft.com/office/drawing/2014/main" id="{8A93D7C9-465D-4512-9FC3-EC90FCCD94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7499" y="4477016"/>
            <a:ext cx="758941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1800" dirty="0">
                <a:solidFill>
                  <a:prstClr val="black"/>
                </a:solidFill>
                <a:cs typeface="Arial" panose="020B0604020202020204" pitchFamily="34" charset="0"/>
              </a:rPr>
              <a:t>0.4</a:t>
            </a: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cm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86628" y="1221351"/>
            <a:ext cx="16401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</a:rPr>
              <a:t>1.34 cm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86628" y="4060542"/>
            <a:ext cx="16401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</a:rPr>
              <a:t>2.68 cm</a:t>
            </a:r>
          </a:p>
        </p:txBody>
      </p:sp>
    </p:spTree>
    <p:extLst>
      <p:ext uri="{BB962C8B-B14F-4D97-AF65-F5344CB8AC3E}">
        <p14:creationId xmlns:p14="http://schemas.microsoft.com/office/powerpoint/2010/main" val="3452291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72</Words>
  <Application>Microsoft Office PowerPoint</Application>
  <PresentationFormat>On-screen Show (4:3)</PresentationFormat>
  <Paragraphs>44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Circles: Perimeter of part of a circle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Colm Lynch</cp:lastModifiedBy>
  <cp:revision>85</cp:revision>
  <dcterms:created xsi:type="dcterms:W3CDTF">2018-01-26T08:52:52Z</dcterms:created>
  <dcterms:modified xsi:type="dcterms:W3CDTF">2018-10-30T16:54:41Z</dcterms:modified>
</cp:coreProperties>
</file>