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98" r:id="rId2"/>
    <p:sldId id="309" r:id="rId3"/>
    <p:sldId id="311" r:id="rId4"/>
    <p:sldId id="312" r:id="rId5"/>
    <p:sldId id="310" r:id="rId6"/>
    <p:sldId id="313" r:id="rId7"/>
    <p:sldId id="31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90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58.png"/><Relationship Id="rId3" Type="http://schemas.openxmlformats.org/officeDocument/2006/relationships/image" Target="../media/image51.png"/><Relationship Id="rId7" Type="http://schemas.openxmlformats.org/officeDocument/2006/relationships/image" Target="../media/image48.png"/><Relationship Id="rId12" Type="http://schemas.openxmlformats.org/officeDocument/2006/relationships/image" Target="../media/image57.png"/><Relationship Id="rId17" Type="http://schemas.openxmlformats.org/officeDocument/2006/relationships/image" Target="../media/image62.png"/><Relationship Id="rId2" Type="http://schemas.openxmlformats.org/officeDocument/2006/relationships/image" Target="../media/image43.png"/><Relationship Id="rId16" Type="http://schemas.openxmlformats.org/officeDocument/2006/relationships/image" Target="../media/image6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2.png"/><Relationship Id="rId11" Type="http://schemas.openxmlformats.org/officeDocument/2006/relationships/image" Target="../media/image56.png"/><Relationship Id="rId5" Type="http://schemas.openxmlformats.org/officeDocument/2006/relationships/image" Target="../media/image46.png"/><Relationship Id="rId15" Type="http://schemas.openxmlformats.org/officeDocument/2006/relationships/image" Target="../media/image60.png"/><Relationship Id="rId10" Type="http://schemas.openxmlformats.org/officeDocument/2006/relationships/image" Target="../media/image55.png"/><Relationship Id="rId4" Type="http://schemas.openxmlformats.org/officeDocument/2006/relationships/image" Target="../media/image45.png"/><Relationship Id="rId9" Type="http://schemas.openxmlformats.org/officeDocument/2006/relationships/image" Target="../media/image54.png"/><Relationship Id="rId14" Type="http://schemas.openxmlformats.org/officeDocument/2006/relationships/image" Target="../media/image5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3" Type="http://schemas.openxmlformats.org/officeDocument/2006/relationships/image" Target="../media/image66.png"/><Relationship Id="rId7" Type="http://schemas.openxmlformats.org/officeDocument/2006/relationships/image" Target="../media/image70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9.png"/><Relationship Id="rId5" Type="http://schemas.openxmlformats.org/officeDocument/2006/relationships/image" Target="../media/image68.png"/><Relationship Id="rId4" Type="http://schemas.openxmlformats.org/officeDocument/2006/relationships/image" Target="../media/image67.png"/><Relationship Id="rId9" Type="http://schemas.openxmlformats.org/officeDocument/2006/relationships/image" Target="../media/image7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13" Type="http://schemas.openxmlformats.org/officeDocument/2006/relationships/image" Target="../media/image79.png"/><Relationship Id="rId3" Type="http://schemas.openxmlformats.org/officeDocument/2006/relationships/image" Target="../media/image73.png"/><Relationship Id="rId7" Type="http://schemas.openxmlformats.org/officeDocument/2006/relationships/image" Target="../media/image70.png"/><Relationship Id="rId12" Type="http://schemas.openxmlformats.org/officeDocument/2006/relationships/image" Target="../media/image78.png"/><Relationship Id="rId17" Type="http://schemas.openxmlformats.org/officeDocument/2006/relationships/image" Target="../media/image83.png"/><Relationship Id="rId2" Type="http://schemas.openxmlformats.org/officeDocument/2006/relationships/image" Target="../media/image65.png"/><Relationship Id="rId16" Type="http://schemas.openxmlformats.org/officeDocument/2006/relationships/image" Target="../media/image8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4.png"/><Relationship Id="rId11" Type="http://schemas.openxmlformats.org/officeDocument/2006/relationships/image" Target="../media/image77.png"/><Relationship Id="rId5" Type="http://schemas.openxmlformats.org/officeDocument/2006/relationships/image" Target="../media/image68.png"/><Relationship Id="rId15" Type="http://schemas.openxmlformats.org/officeDocument/2006/relationships/image" Target="../media/image81.png"/><Relationship Id="rId10" Type="http://schemas.openxmlformats.org/officeDocument/2006/relationships/image" Target="../media/image76.png"/><Relationship Id="rId4" Type="http://schemas.openxmlformats.org/officeDocument/2006/relationships/image" Target="../media/image67.png"/><Relationship Id="rId9" Type="http://schemas.openxmlformats.org/officeDocument/2006/relationships/image" Target="../media/image72.png"/><Relationship Id="rId14" Type="http://schemas.openxmlformats.org/officeDocument/2006/relationships/image" Target="../media/image8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AA97DEB-F45C-4041-AC68-4037D512EC3C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1621148" y="129567"/>
                <a:ext cx="6182139" cy="1386864"/>
              </a:xfrm>
            </p:spPr>
            <p:txBody>
              <a:bodyPr>
                <a:normAutofit/>
              </a:bodyPr>
              <a:lstStyle/>
              <a:p>
                <a:r>
                  <a:rPr lang="en-GB" sz="4400" b="1" dirty="0">
                    <a:solidFill>
                      <a:schemeClr val="bg1"/>
                    </a:solidFill>
                  </a:rPr>
                  <a:t>Proportion: </a:t>
                </a:r>
                <a:br>
                  <a:rPr lang="en-GB" sz="4400" b="1" dirty="0">
                    <a:solidFill>
                      <a:schemeClr val="bg1"/>
                    </a:solidFill>
                  </a:rPr>
                </a:br>
                <a:r>
                  <a:rPr lang="en-GB" sz="4400" b="1" dirty="0">
                    <a:solidFill>
                      <a:schemeClr val="bg1"/>
                    </a:solidFill>
                  </a:rPr>
                  <a:t>Direct proportion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44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44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44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sz="4400" b="1" dirty="0">
                    <a:solidFill>
                      <a:schemeClr val="bg1"/>
                    </a:solidFill>
                  </a:rPr>
                  <a:t>)</a:t>
                </a: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AA97DEB-F45C-4041-AC68-4037D512EC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1621148" y="129567"/>
                <a:ext cx="6182139" cy="1386864"/>
              </a:xfrm>
              <a:blipFill>
                <a:blip r:embed="rId3"/>
                <a:stretch>
                  <a:fillRect t="-8333" b="-214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D21707B-126B-461A-BDBA-B9C413F4A848}"/>
                  </a:ext>
                </a:extLst>
              </p:cNvPr>
              <p:cNvSpPr txBox="1"/>
              <p:nvPr/>
            </p:nvSpPr>
            <p:spPr>
              <a:xfrm>
                <a:off x="3251702" y="3924234"/>
                <a:ext cx="2687659" cy="1015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=50, </m:t>
                      </m:r>
                      <m:r>
                        <m:rPr>
                          <m:sty m:val="p"/>
                        </m:rPr>
                        <a:rPr lang="en-GB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dirty="0"/>
              </a:p>
              <a:p>
                <a:endParaRPr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D21707B-126B-461A-BDBA-B9C413F4A8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1702" y="3924234"/>
                <a:ext cx="2687659" cy="1015663"/>
              </a:xfrm>
              <a:prstGeom prst="rect">
                <a:avLst/>
              </a:prstGeom>
              <a:blipFill>
                <a:blip r:embed="rId8"/>
                <a:stretch>
                  <a:fillRect l="-1361" r="-18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5583E12-1E29-47AF-8FA8-7FAB1BD602B3}"/>
                  </a:ext>
                </a:extLst>
              </p:cNvPr>
              <p:cNvSpPr txBox="1"/>
              <p:nvPr/>
            </p:nvSpPr>
            <p:spPr>
              <a:xfrm>
                <a:off x="3251701" y="5037225"/>
                <a:ext cx="2687659" cy="1015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=50, </m:t>
                      </m:r>
                      <m:r>
                        <m:rPr>
                          <m:sty m:val="p"/>
                        </m:rPr>
                        <a:rPr lang="en-GB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dirty="0"/>
              </a:p>
              <a:p>
                <a:endParaRPr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5583E12-1E29-47AF-8FA8-7FAB1BD602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1701" y="5037225"/>
                <a:ext cx="2687659" cy="1015663"/>
              </a:xfrm>
              <a:prstGeom prst="rect">
                <a:avLst/>
              </a:prstGeom>
              <a:blipFill>
                <a:blip r:embed="rId9"/>
                <a:stretch>
                  <a:fillRect l="-1361" r="-18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572000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5E83286-7A2A-45F8-BD4B-F51D5E277F06}"/>
                  </a:ext>
                </a:extLst>
              </p:cNvPr>
              <p:cNvSpPr txBox="1"/>
              <p:nvPr/>
            </p:nvSpPr>
            <p:spPr>
              <a:xfrm>
                <a:off x="366163" y="634484"/>
                <a:ext cx="3896323" cy="14773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2400" dirty="0">
                    <a:solidFill>
                      <a:prstClr val="black"/>
                    </a:solidFill>
                  </a:rPr>
                  <a:t>y is directly proportional to x</a:t>
                </a:r>
                <a:r>
                  <a:rPr lang="en-GB" sz="2400" baseline="30000" dirty="0">
                    <a:solidFill>
                      <a:prstClr val="black"/>
                    </a:solidFill>
                  </a:rPr>
                  <a:t>2</a:t>
                </a:r>
                <a:br>
                  <a:rPr lang="en-GB" sz="2400" dirty="0">
                    <a:solidFill>
                      <a:prstClr val="black"/>
                    </a:solidFill>
                  </a:rPr>
                </a:br>
                <a:r>
                  <a:rPr lang="en-GB" sz="2400" dirty="0">
                    <a:solidFill>
                      <a:prstClr val="black"/>
                    </a:solidFill>
                  </a:rPr>
                  <a:t>	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=36,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24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5E83286-7A2A-45F8-BD4B-F51D5E277F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63" y="634484"/>
                <a:ext cx="3896323" cy="1477328"/>
              </a:xfrm>
              <a:prstGeom prst="rect">
                <a:avLst/>
              </a:prstGeom>
              <a:blipFill>
                <a:blip r:embed="rId2"/>
                <a:stretch>
                  <a:fillRect l="-4695" t="-6198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E148BA6-F46E-4E8C-8426-E79D36B55F50}"/>
                  </a:ext>
                </a:extLst>
              </p:cNvPr>
              <p:cNvSpPr txBox="1"/>
              <p:nvPr/>
            </p:nvSpPr>
            <p:spPr>
              <a:xfrm>
                <a:off x="5034584" y="589408"/>
                <a:ext cx="3759042" cy="15224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dirty="0" smtClean="0">
                          <a:solidFill>
                            <a:prstClr val="black"/>
                          </a:solidFill>
                        </a:rPr>
                        <m:t>y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prstClr val="black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prstClr val="black"/>
                          </a:solidFill>
                        </a:rPr>
                        <m:t>is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prstClr val="black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prstClr val="black"/>
                          </a:solidFill>
                        </a:rPr>
                        <m:t>directly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prstClr val="black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prstClr val="black"/>
                          </a:solidFill>
                        </a:rPr>
                        <m:t>proportional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prstClr val="black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prstClr val="black"/>
                          </a:solidFill>
                        </a:rPr>
                        <m:t>to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prstClr val="black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prstClr val="black"/>
                          </a:solidFill>
                        </a:rPr>
                        <m:t>x</m:t>
                      </m:r>
                      <m:r>
                        <m:rPr>
                          <m:nor/>
                        </m:rPr>
                        <a:rPr lang="en-GB" sz="2400" baseline="30000" dirty="0" smtClean="0">
                          <a:solidFill>
                            <a:prstClr val="black"/>
                          </a:solidFill>
                        </a:rPr>
                        <m:t>2</m:t>
                      </m:r>
                    </m:oMath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dirty="0">
                          <a:solidFill>
                            <a:prstClr val="black"/>
                          </a:solidFill>
                        </a:rPr>
                        <m:t>	</m:t>
                      </m:r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=12,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E148BA6-F46E-4E8C-8426-E79D36B55F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4584" y="589408"/>
                <a:ext cx="3759042" cy="1522404"/>
              </a:xfrm>
              <a:prstGeom prst="rect">
                <a:avLst/>
              </a:prstGeom>
              <a:blipFill>
                <a:blip r:embed="rId3"/>
                <a:stretch>
                  <a:fillRect l="-1297" r="-324" b="-56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6658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8F6C02A-CFC1-46B2-A3E4-5217F16CF3A3}"/>
                  </a:ext>
                </a:extLst>
              </p:cNvPr>
              <p:cNvSpPr txBox="1"/>
              <p:nvPr/>
            </p:nvSpPr>
            <p:spPr>
              <a:xfrm>
                <a:off x="567558" y="769882"/>
                <a:ext cx="26405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=50,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8F6C02A-CFC1-46B2-A3E4-5217F16CF3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58" y="769882"/>
                <a:ext cx="2640595" cy="738664"/>
              </a:xfrm>
              <a:prstGeom prst="rect">
                <a:avLst/>
              </a:prstGeom>
              <a:blipFill>
                <a:blip r:embed="rId2"/>
                <a:stretch>
                  <a:fillRect l="-2309" r="-2771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A9728EB-1F6F-461E-8C77-2A37CA1B3073}"/>
                  </a:ext>
                </a:extLst>
              </p:cNvPr>
              <p:cNvSpPr txBox="1"/>
              <p:nvPr/>
            </p:nvSpPr>
            <p:spPr>
              <a:xfrm>
                <a:off x="567557" y="2278117"/>
                <a:ext cx="26405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=50,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A9728EB-1F6F-461E-8C77-2A37CA1B30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57" y="2278117"/>
                <a:ext cx="2640595" cy="738664"/>
              </a:xfrm>
              <a:prstGeom prst="rect">
                <a:avLst/>
              </a:prstGeom>
              <a:blipFill>
                <a:blip r:embed="rId3"/>
                <a:stretch>
                  <a:fillRect l="-2309" r="-2771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748269B-AB91-49EE-A30A-F81D0BBB3DB9}"/>
                  </a:ext>
                </a:extLst>
              </p:cNvPr>
              <p:cNvSpPr txBox="1"/>
              <p:nvPr/>
            </p:nvSpPr>
            <p:spPr>
              <a:xfrm>
                <a:off x="567556" y="3786352"/>
                <a:ext cx="26405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=48,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748269B-AB91-49EE-A30A-F81D0BBB3D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56" y="3786352"/>
                <a:ext cx="2640595" cy="738664"/>
              </a:xfrm>
              <a:prstGeom prst="rect">
                <a:avLst/>
              </a:prstGeom>
              <a:blipFill>
                <a:blip r:embed="rId4"/>
                <a:stretch>
                  <a:fillRect l="-2309" r="-2540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C8547D2-A1AC-403D-BD6A-D85F17BFCC3B}"/>
                  </a:ext>
                </a:extLst>
              </p:cNvPr>
              <p:cNvSpPr txBox="1"/>
              <p:nvPr/>
            </p:nvSpPr>
            <p:spPr>
              <a:xfrm>
                <a:off x="567555" y="5294587"/>
                <a:ext cx="26405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=48,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C8547D2-A1AC-403D-BD6A-D85F17BFCC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55" y="5294587"/>
                <a:ext cx="2640595" cy="738664"/>
              </a:xfrm>
              <a:prstGeom prst="rect">
                <a:avLst/>
              </a:prstGeom>
              <a:blipFill>
                <a:blip r:embed="rId5"/>
                <a:stretch>
                  <a:fillRect l="-2309" r="-2540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AD6F403-F49E-4BBE-8056-377B270BDE62}"/>
                  </a:ext>
                </a:extLst>
              </p:cNvPr>
              <p:cNvSpPr txBox="1"/>
              <p:nvPr/>
            </p:nvSpPr>
            <p:spPr>
              <a:xfrm>
                <a:off x="4590523" y="769882"/>
                <a:ext cx="26405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=64,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AD6F403-F49E-4BBE-8056-377B270BDE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0523" y="769882"/>
                <a:ext cx="2640595" cy="738664"/>
              </a:xfrm>
              <a:prstGeom prst="rect">
                <a:avLst/>
              </a:prstGeom>
              <a:blipFill>
                <a:blip r:embed="rId6"/>
                <a:stretch>
                  <a:fillRect l="-2309" r="-2540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CEC4B0D-24C8-4D7D-990B-BB140D04A2F0}"/>
                  </a:ext>
                </a:extLst>
              </p:cNvPr>
              <p:cNvSpPr txBox="1"/>
              <p:nvPr/>
            </p:nvSpPr>
            <p:spPr>
              <a:xfrm>
                <a:off x="4571999" y="2278117"/>
                <a:ext cx="26405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=32,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CEC4B0D-24C8-4D7D-990B-BB140D04A2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2278117"/>
                <a:ext cx="2640595" cy="738664"/>
              </a:xfrm>
              <a:prstGeom prst="rect">
                <a:avLst/>
              </a:prstGeom>
              <a:blipFill>
                <a:blip r:embed="rId7"/>
                <a:stretch>
                  <a:fillRect l="-2309" r="-2309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1026500-57D8-4A2A-A8DB-8E4F6DEBCBCD}"/>
                  </a:ext>
                </a:extLst>
              </p:cNvPr>
              <p:cNvSpPr txBox="1"/>
              <p:nvPr/>
            </p:nvSpPr>
            <p:spPr>
              <a:xfrm>
                <a:off x="4590523" y="5294587"/>
                <a:ext cx="2469074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=1,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24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1026500-57D8-4A2A-A8DB-8E4F6DEBCB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0523" y="5294587"/>
                <a:ext cx="2469074" cy="738664"/>
              </a:xfrm>
              <a:prstGeom prst="rect">
                <a:avLst/>
              </a:prstGeom>
              <a:blipFill>
                <a:blip r:embed="rId8"/>
                <a:stretch>
                  <a:fillRect l="-2716" r="-2716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B67D3EE-EB08-4417-881F-C5569BDBB5D3}"/>
                  </a:ext>
                </a:extLst>
              </p:cNvPr>
              <p:cNvSpPr txBox="1"/>
              <p:nvPr/>
            </p:nvSpPr>
            <p:spPr>
              <a:xfrm>
                <a:off x="4572000" y="3786352"/>
                <a:ext cx="26405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=18,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B67D3EE-EB08-4417-881F-C5569BDBB5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786352"/>
                <a:ext cx="2640595" cy="738664"/>
              </a:xfrm>
              <a:prstGeom prst="rect">
                <a:avLst/>
              </a:prstGeom>
              <a:blipFill>
                <a:blip r:embed="rId9"/>
                <a:stretch>
                  <a:fillRect l="-2309" r="-2309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483018" y="95750"/>
            <a:ext cx="43396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400" b="1" dirty="0">
                <a:solidFill>
                  <a:prstClr val="black"/>
                </a:solidFill>
              </a:rPr>
              <a:t>y is directly proportional to x</a:t>
            </a:r>
            <a:r>
              <a:rPr lang="en-GB" sz="2400" b="1" baseline="30000" dirty="0">
                <a:solidFill>
                  <a:prstClr val="black"/>
                </a:solidFill>
              </a:rPr>
              <a:t>2</a:t>
            </a:r>
            <a:r>
              <a:rPr lang="en-GB" sz="2400" b="1" dirty="0">
                <a:solidFill>
                  <a:prstClr val="black"/>
                </a:solidFill>
              </a:rPr>
              <a:t>…</a:t>
            </a:r>
            <a:r>
              <a:rPr lang="en-GB" sz="2400" dirty="0">
                <a:solidFill>
                  <a:prstClr val="black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21793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8F6C02A-CFC1-46B2-A3E4-5217F16CF3A3}"/>
                  </a:ext>
                </a:extLst>
              </p:cNvPr>
              <p:cNvSpPr txBox="1"/>
              <p:nvPr/>
            </p:nvSpPr>
            <p:spPr>
              <a:xfrm>
                <a:off x="567558" y="769882"/>
                <a:ext cx="26405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=50,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8F6C02A-CFC1-46B2-A3E4-5217F16CF3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58" y="769882"/>
                <a:ext cx="2640595" cy="738664"/>
              </a:xfrm>
              <a:prstGeom prst="rect">
                <a:avLst/>
              </a:prstGeom>
              <a:blipFill>
                <a:blip r:embed="rId2"/>
                <a:stretch>
                  <a:fillRect l="-2309" r="-2771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A9728EB-1F6F-461E-8C77-2A37CA1B3073}"/>
                  </a:ext>
                </a:extLst>
              </p:cNvPr>
              <p:cNvSpPr txBox="1"/>
              <p:nvPr/>
            </p:nvSpPr>
            <p:spPr>
              <a:xfrm>
                <a:off x="567557" y="2278117"/>
                <a:ext cx="26405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=50,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A9728EB-1F6F-461E-8C77-2A37CA1B30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57" y="2278117"/>
                <a:ext cx="2640595" cy="738664"/>
              </a:xfrm>
              <a:prstGeom prst="rect">
                <a:avLst/>
              </a:prstGeom>
              <a:blipFill>
                <a:blip r:embed="rId3"/>
                <a:stretch>
                  <a:fillRect l="-2309" r="-2771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748269B-AB91-49EE-A30A-F81D0BBB3DB9}"/>
                  </a:ext>
                </a:extLst>
              </p:cNvPr>
              <p:cNvSpPr txBox="1"/>
              <p:nvPr/>
            </p:nvSpPr>
            <p:spPr>
              <a:xfrm>
                <a:off x="567556" y="3786352"/>
                <a:ext cx="26405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=48,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748269B-AB91-49EE-A30A-F81D0BBB3D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56" y="3786352"/>
                <a:ext cx="2640595" cy="738664"/>
              </a:xfrm>
              <a:prstGeom prst="rect">
                <a:avLst/>
              </a:prstGeom>
              <a:blipFill>
                <a:blip r:embed="rId4"/>
                <a:stretch>
                  <a:fillRect l="-2309" r="-2540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C8547D2-A1AC-403D-BD6A-D85F17BFCC3B}"/>
                  </a:ext>
                </a:extLst>
              </p:cNvPr>
              <p:cNvSpPr txBox="1"/>
              <p:nvPr/>
            </p:nvSpPr>
            <p:spPr>
              <a:xfrm>
                <a:off x="567555" y="5294587"/>
                <a:ext cx="26405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=48,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C8547D2-A1AC-403D-BD6A-D85F17BFCC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55" y="5294587"/>
                <a:ext cx="2640595" cy="738664"/>
              </a:xfrm>
              <a:prstGeom prst="rect">
                <a:avLst/>
              </a:prstGeom>
              <a:blipFill>
                <a:blip r:embed="rId5"/>
                <a:stretch>
                  <a:fillRect l="-2309" r="-2540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AD6F403-F49E-4BBE-8056-377B270BDE62}"/>
                  </a:ext>
                </a:extLst>
              </p:cNvPr>
              <p:cNvSpPr txBox="1"/>
              <p:nvPr/>
            </p:nvSpPr>
            <p:spPr>
              <a:xfrm>
                <a:off x="4590523" y="769882"/>
                <a:ext cx="26405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=64,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AD6F403-F49E-4BBE-8056-377B270BDE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0523" y="769882"/>
                <a:ext cx="2640595" cy="738664"/>
              </a:xfrm>
              <a:prstGeom prst="rect">
                <a:avLst/>
              </a:prstGeom>
              <a:blipFill>
                <a:blip r:embed="rId6"/>
                <a:stretch>
                  <a:fillRect l="-2309" r="-2540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CEC4B0D-24C8-4D7D-990B-BB140D04A2F0}"/>
                  </a:ext>
                </a:extLst>
              </p:cNvPr>
              <p:cNvSpPr txBox="1"/>
              <p:nvPr/>
            </p:nvSpPr>
            <p:spPr>
              <a:xfrm>
                <a:off x="4571999" y="2278117"/>
                <a:ext cx="26405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=32,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CEC4B0D-24C8-4D7D-990B-BB140D04A2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2278117"/>
                <a:ext cx="2640595" cy="738664"/>
              </a:xfrm>
              <a:prstGeom prst="rect">
                <a:avLst/>
              </a:prstGeom>
              <a:blipFill>
                <a:blip r:embed="rId7"/>
                <a:stretch>
                  <a:fillRect l="-2309" r="-2309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1026500-57D8-4A2A-A8DB-8E4F6DEBCBCD}"/>
                  </a:ext>
                </a:extLst>
              </p:cNvPr>
              <p:cNvSpPr txBox="1"/>
              <p:nvPr/>
            </p:nvSpPr>
            <p:spPr>
              <a:xfrm>
                <a:off x="4590523" y="5294587"/>
                <a:ext cx="2469074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=1,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24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1026500-57D8-4A2A-A8DB-8E4F6DEBCB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0523" y="5294587"/>
                <a:ext cx="2469074" cy="738664"/>
              </a:xfrm>
              <a:prstGeom prst="rect">
                <a:avLst/>
              </a:prstGeom>
              <a:blipFill>
                <a:blip r:embed="rId8"/>
                <a:stretch>
                  <a:fillRect l="-2716" r="-2716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B67D3EE-EB08-4417-881F-C5569BDBB5D3}"/>
                  </a:ext>
                </a:extLst>
              </p:cNvPr>
              <p:cNvSpPr txBox="1"/>
              <p:nvPr/>
            </p:nvSpPr>
            <p:spPr>
              <a:xfrm>
                <a:off x="4572000" y="3786352"/>
                <a:ext cx="26405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=18,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B67D3EE-EB08-4417-881F-C5569BDBB5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786352"/>
                <a:ext cx="2640595" cy="738664"/>
              </a:xfrm>
              <a:prstGeom prst="rect">
                <a:avLst/>
              </a:prstGeom>
              <a:blipFill>
                <a:blip r:embed="rId9"/>
                <a:stretch>
                  <a:fillRect l="-2309" r="-2309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483018" y="95750"/>
            <a:ext cx="43396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400" b="1" dirty="0">
                <a:solidFill>
                  <a:prstClr val="black"/>
                </a:solidFill>
              </a:rPr>
              <a:t>y is directly proportional to x</a:t>
            </a:r>
            <a:r>
              <a:rPr lang="en-GB" sz="2400" b="1" baseline="30000" dirty="0">
                <a:solidFill>
                  <a:prstClr val="black"/>
                </a:solidFill>
              </a:rPr>
              <a:t>2</a:t>
            </a:r>
            <a:r>
              <a:rPr lang="en-GB" sz="2400" b="1" dirty="0">
                <a:solidFill>
                  <a:prstClr val="black"/>
                </a:solidFill>
              </a:rPr>
              <a:t>…</a:t>
            </a:r>
            <a:r>
              <a:rPr lang="en-GB" sz="2400" dirty="0">
                <a:solidFill>
                  <a:prstClr val="black"/>
                </a:solidFill>
              </a:rPr>
              <a:t>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BCA2ABA-E2BE-4A31-9550-A3E04ECC995F}"/>
                  </a:ext>
                </a:extLst>
              </p:cNvPr>
              <p:cNvSpPr txBox="1"/>
              <p:nvPr/>
            </p:nvSpPr>
            <p:spPr>
              <a:xfrm>
                <a:off x="2333296" y="1403865"/>
                <a:ext cx="96443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=18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BCA2ABA-E2BE-4A31-9550-A3E04ECC99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296" y="1403865"/>
                <a:ext cx="964431" cy="369332"/>
              </a:xfrm>
              <a:prstGeom prst="rect">
                <a:avLst/>
              </a:prstGeom>
              <a:blipFill>
                <a:blip r:embed="rId10"/>
                <a:stretch>
                  <a:fillRect l="-7595" r="-7595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37CD7AA-4321-4E54-B5ED-433EE1AE5958}"/>
                  </a:ext>
                </a:extLst>
              </p:cNvPr>
              <p:cNvSpPr txBox="1"/>
              <p:nvPr/>
            </p:nvSpPr>
            <p:spPr>
              <a:xfrm>
                <a:off x="2333295" y="2886770"/>
                <a:ext cx="79451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37CD7AA-4321-4E54-B5ED-433EE1AE59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295" y="2886770"/>
                <a:ext cx="794513" cy="369332"/>
              </a:xfrm>
              <a:prstGeom prst="rect">
                <a:avLst/>
              </a:prstGeom>
              <a:blipFill>
                <a:blip r:embed="rId11"/>
                <a:stretch>
                  <a:fillRect l="-9231" r="-8462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2C707F7-EEC2-432E-B1D6-316EC5B76E2B}"/>
                  </a:ext>
                </a:extLst>
              </p:cNvPr>
              <p:cNvSpPr txBox="1"/>
              <p:nvPr/>
            </p:nvSpPr>
            <p:spPr>
              <a:xfrm>
                <a:off x="2333294" y="4429897"/>
                <a:ext cx="96443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2C707F7-EEC2-432E-B1D6-316EC5B76E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294" y="4429897"/>
                <a:ext cx="964431" cy="369332"/>
              </a:xfrm>
              <a:prstGeom prst="rect">
                <a:avLst/>
              </a:prstGeom>
              <a:blipFill>
                <a:blip r:embed="rId12"/>
                <a:stretch>
                  <a:fillRect l="-7595" r="-7595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A9E616A-6838-4D42-A925-03DC0E0652B2}"/>
                  </a:ext>
                </a:extLst>
              </p:cNvPr>
              <p:cNvSpPr txBox="1"/>
              <p:nvPr/>
            </p:nvSpPr>
            <p:spPr>
              <a:xfrm>
                <a:off x="2333293" y="5945806"/>
                <a:ext cx="113434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=108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A9E616A-6838-4D42-A925-03DC0E0652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293" y="5945806"/>
                <a:ext cx="1134349" cy="369332"/>
              </a:xfrm>
              <a:prstGeom prst="rect">
                <a:avLst/>
              </a:prstGeom>
              <a:blipFill>
                <a:blip r:embed="rId13"/>
                <a:stretch>
                  <a:fillRect l="-6452" r="-6452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9A0A590-FF91-4E1F-BCC1-8E27C962BE28}"/>
                  </a:ext>
                </a:extLst>
              </p:cNvPr>
              <p:cNvSpPr txBox="1"/>
              <p:nvPr/>
            </p:nvSpPr>
            <p:spPr>
              <a:xfrm>
                <a:off x="6245399" y="1403865"/>
                <a:ext cx="113434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=144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9A0A590-FF91-4E1F-BCC1-8E27C962BE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5399" y="1403865"/>
                <a:ext cx="1134349" cy="369332"/>
              </a:xfrm>
              <a:prstGeom prst="rect">
                <a:avLst/>
              </a:prstGeom>
              <a:blipFill>
                <a:blip r:embed="rId14"/>
                <a:stretch>
                  <a:fillRect l="-6452" r="-6452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C014BB8-4629-4FBB-90BA-FD1620A58ADA}"/>
                  </a:ext>
                </a:extLst>
              </p:cNvPr>
              <p:cNvSpPr txBox="1"/>
              <p:nvPr/>
            </p:nvSpPr>
            <p:spPr>
              <a:xfrm>
                <a:off x="6245399" y="2886770"/>
                <a:ext cx="96443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=72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C014BB8-4629-4FBB-90BA-FD1620A58A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5399" y="2886770"/>
                <a:ext cx="964431" cy="369332"/>
              </a:xfrm>
              <a:prstGeom prst="rect">
                <a:avLst/>
              </a:prstGeom>
              <a:blipFill>
                <a:blip r:embed="rId15"/>
                <a:stretch>
                  <a:fillRect l="-7595" r="-7595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45270B0-4C72-445D-BE21-B5ED173DB0C4}"/>
                  </a:ext>
                </a:extLst>
              </p:cNvPr>
              <p:cNvSpPr txBox="1"/>
              <p:nvPr/>
            </p:nvSpPr>
            <p:spPr>
              <a:xfrm>
                <a:off x="6226875" y="4429897"/>
                <a:ext cx="96443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=32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45270B0-4C72-445D-BE21-B5ED173DB0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6875" y="4429897"/>
                <a:ext cx="964431" cy="369332"/>
              </a:xfrm>
              <a:prstGeom prst="rect">
                <a:avLst/>
              </a:prstGeom>
              <a:blipFill>
                <a:blip r:embed="rId16"/>
                <a:stretch>
                  <a:fillRect l="-7547" r="-7547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96B221A-E015-4615-8360-82970B403620}"/>
                  </a:ext>
                </a:extLst>
              </p:cNvPr>
              <p:cNvSpPr txBox="1"/>
              <p:nvPr/>
            </p:nvSpPr>
            <p:spPr>
              <a:xfrm>
                <a:off x="6226874" y="5945806"/>
                <a:ext cx="79451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96B221A-E015-4615-8360-82970B4036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6874" y="5945806"/>
                <a:ext cx="794512" cy="369332"/>
              </a:xfrm>
              <a:prstGeom prst="rect">
                <a:avLst/>
              </a:prstGeom>
              <a:blipFill>
                <a:blip r:embed="rId17"/>
                <a:stretch>
                  <a:fillRect l="-9160" r="-83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393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572000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5E83286-7A2A-45F8-BD4B-F51D5E277F06}"/>
                  </a:ext>
                </a:extLst>
              </p:cNvPr>
              <p:cNvSpPr txBox="1"/>
              <p:nvPr/>
            </p:nvSpPr>
            <p:spPr>
              <a:xfrm>
                <a:off x="366163" y="634484"/>
                <a:ext cx="3678123" cy="14773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2400" dirty="0">
                    <a:solidFill>
                      <a:prstClr val="black"/>
                    </a:solidFill>
                  </a:rPr>
                  <a:t>y is directly proportional to x</a:t>
                </a:r>
                <a:r>
                  <a:rPr lang="en-GB" sz="2400" baseline="30000" dirty="0">
                    <a:solidFill>
                      <a:prstClr val="black"/>
                    </a:solidFill>
                  </a:rPr>
                  <a:t>2</a:t>
                </a:r>
                <a:br>
                  <a:rPr lang="en-GB" sz="2400" dirty="0">
                    <a:solidFill>
                      <a:prstClr val="black"/>
                    </a:solidFill>
                  </a:rPr>
                </a:br>
                <a:r>
                  <a:rPr lang="en-GB" sz="2400" dirty="0">
                    <a:solidFill>
                      <a:prstClr val="black"/>
                    </a:solidFill>
                  </a:rPr>
                  <a:t>	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=36,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24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=400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5E83286-7A2A-45F8-BD4B-F51D5E277F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63" y="634484"/>
                <a:ext cx="3678123" cy="1477328"/>
              </a:xfrm>
              <a:prstGeom prst="rect">
                <a:avLst/>
              </a:prstGeom>
              <a:blipFill>
                <a:blip r:embed="rId2"/>
                <a:stretch>
                  <a:fillRect l="-4975" t="-6198" r="-2653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E148BA6-F46E-4E8C-8426-E79D36B55F50}"/>
                  </a:ext>
                </a:extLst>
              </p:cNvPr>
              <p:cNvSpPr txBox="1"/>
              <p:nvPr/>
            </p:nvSpPr>
            <p:spPr>
              <a:xfrm>
                <a:off x="5034584" y="589408"/>
                <a:ext cx="3759042" cy="15224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dirty="0" smtClean="0">
                          <a:solidFill>
                            <a:prstClr val="black"/>
                          </a:solidFill>
                        </a:rPr>
                        <m:t>y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prstClr val="black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prstClr val="black"/>
                          </a:solidFill>
                        </a:rPr>
                        <m:t>is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prstClr val="black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prstClr val="black"/>
                          </a:solidFill>
                        </a:rPr>
                        <m:t>directly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prstClr val="black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prstClr val="black"/>
                          </a:solidFill>
                        </a:rPr>
                        <m:t>proportional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prstClr val="black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prstClr val="black"/>
                          </a:solidFill>
                        </a:rPr>
                        <m:t>to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prstClr val="black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prstClr val="black"/>
                          </a:solidFill>
                        </a:rPr>
                        <m:t>x</m:t>
                      </m:r>
                      <m:r>
                        <m:rPr>
                          <m:nor/>
                        </m:rPr>
                        <a:rPr lang="en-GB" sz="2400" baseline="30000" dirty="0" smtClean="0">
                          <a:solidFill>
                            <a:prstClr val="black"/>
                          </a:solidFill>
                        </a:rPr>
                        <m:t>2</m:t>
                      </m:r>
                    </m:oMath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dirty="0">
                          <a:solidFill>
                            <a:prstClr val="black"/>
                          </a:solidFill>
                        </a:rPr>
                        <m:t>	</m:t>
                      </m:r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=12,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=75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E148BA6-F46E-4E8C-8426-E79D36B55F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4584" y="589408"/>
                <a:ext cx="3759042" cy="1522404"/>
              </a:xfrm>
              <a:prstGeom prst="rect">
                <a:avLst/>
              </a:prstGeom>
              <a:blipFill>
                <a:blip r:embed="rId3"/>
                <a:stretch>
                  <a:fillRect l="-1297" r="-324" b="-56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2745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8F6C02A-CFC1-46B2-A3E4-5217F16CF3A3}"/>
                  </a:ext>
                </a:extLst>
              </p:cNvPr>
              <p:cNvSpPr txBox="1"/>
              <p:nvPr/>
            </p:nvSpPr>
            <p:spPr>
              <a:xfrm>
                <a:off x="567558" y="769882"/>
                <a:ext cx="26405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=75,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8F6C02A-CFC1-46B2-A3E4-5217F16CF3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58" y="769882"/>
                <a:ext cx="2640595" cy="738664"/>
              </a:xfrm>
              <a:prstGeom prst="rect">
                <a:avLst/>
              </a:prstGeom>
              <a:blipFill>
                <a:blip r:embed="rId2"/>
                <a:stretch>
                  <a:fillRect l="-2309" r="-2771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A9728EB-1F6F-461E-8C77-2A37CA1B3073}"/>
                  </a:ext>
                </a:extLst>
              </p:cNvPr>
              <p:cNvSpPr txBox="1"/>
              <p:nvPr/>
            </p:nvSpPr>
            <p:spPr>
              <a:xfrm>
                <a:off x="567557" y="2278117"/>
                <a:ext cx="26405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=75,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=27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A9728EB-1F6F-461E-8C77-2A37CA1B30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57" y="2278117"/>
                <a:ext cx="2640595" cy="738664"/>
              </a:xfrm>
              <a:prstGeom prst="rect">
                <a:avLst/>
              </a:prstGeom>
              <a:blipFill>
                <a:blip r:embed="rId3"/>
                <a:stretch>
                  <a:fillRect l="-2309" r="-2771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748269B-AB91-49EE-A30A-F81D0BBB3DB9}"/>
                  </a:ext>
                </a:extLst>
              </p:cNvPr>
              <p:cNvSpPr txBox="1"/>
              <p:nvPr/>
            </p:nvSpPr>
            <p:spPr>
              <a:xfrm>
                <a:off x="567556" y="3786352"/>
                <a:ext cx="2806281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=80,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=125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748269B-AB91-49EE-A30A-F81D0BBB3D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56" y="3786352"/>
                <a:ext cx="2806281" cy="738664"/>
              </a:xfrm>
              <a:prstGeom prst="rect">
                <a:avLst/>
              </a:prstGeom>
              <a:blipFill>
                <a:blip r:embed="rId4"/>
                <a:stretch>
                  <a:fillRect l="-2391" r="-2826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C8547D2-A1AC-403D-BD6A-D85F17BFCC3B}"/>
                  </a:ext>
                </a:extLst>
              </p:cNvPr>
              <p:cNvSpPr txBox="1"/>
              <p:nvPr/>
            </p:nvSpPr>
            <p:spPr>
              <a:xfrm>
                <a:off x="567555" y="5294587"/>
                <a:ext cx="2806281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=80,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=500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C8547D2-A1AC-403D-BD6A-D85F17BFCC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55" y="5294587"/>
                <a:ext cx="2806281" cy="738664"/>
              </a:xfrm>
              <a:prstGeom prst="rect">
                <a:avLst/>
              </a:prstGeom>
              <a:blipFill>
                <a:blip r:embed="rId5"/>
                <a:stretch>
                  <a:fillRect l="-2391" r="-2826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AD6F403-F49E-4BBE-8056-377B270BDE62}"/>
                  </a:ext>
                </a:extLst>
              </p:cNvPr>
              <p:cNvSpPr txBox="1"/>
              <p:nvPr/>
            </p:nvSpPr>
            <p:spPr>
              <a:xfrm>
                <a:off x="4590523" y="769882"/>
                <a:ext cx="2806281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=64,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=324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AD6F403-F49E-4BBE-8056-377B270BDE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0523" y="769882"/>
                <a:ext cx="2806281" cy="738664"/>
              </a:xfrm>
              <a:prstGeom prst="rect">
                <a:avLst/>
              </a:prstGeom>
              <a:blipFill>
                <a:blip r:embed="rId6"/>
                <a:stretch>
                  <a:fillRect l="-2391" r="-2609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CEC4B0D-24C8-4D7D-990B-BB140D04A2F0}"/>
                  </a:ext>
                </a:extLst>
              </p:cNvPr>
              <p:cNvSpPr txBox="1"/>
              <p:nvPr/>
            </p:nvSpPr>
            <p:spPr>
              <a:xfrm>
                <a:off x="4571999" y="2278117"/>
                <a:ext cx="26405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=32,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CEC4B0D-24C8-4D7D-990B-BB140D04A2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2278117"/>
                <a:ext cx="2640595" cy="738664"/>
              </a:xfrm>
              <a:prstGeom prst="rect">
                <a:avLst/>
              </a:prstGeom>
              <a:blipFill>
                <a:blip r:embed="rId7"/>
                <a:stretch>
                  <a:fillRect l="-2309" r="-2309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1026500-57D8-4A2A-A8DB-8E4F6DEBCBCD}"/>
                  </a:ext>
                </a:extLst>
              </p:cNvPr>
              <p:cNvSpPr txBox="1"/>
              <p:nvPr/>
            </p:nvSpPr>
            <p:spPr>
              <a:xfrm>
                <a:off x="4590523" y="5294587"/>
                <a:ext cx="2636363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=5,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sz="24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=20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1026500-57D8-4A2A-A8DB-8E4F6DEBCB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0523" y="5294587"/>
                <a:ext cx="2636363" cy="738664"/>
              </a:xfrm>
              <a:prstGeom prst="rect">
                <a:avLst/>
              </a:prstGeom>
              <a:blipFill>
                <a:blip r:embed="rId8"/>
                <a:stretch>
                  <a:fillRect l="-2540" r="-2540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B67D3EE-EB08-4417-881F-C5569BDBB5D3}"/>
                  </a:ext>
                </a:extLst>
              </p:cNvPr>
              <p:cNvSpPr txBox="1"/>
              <p:nvPr/>
            </p:nvSpPr>
            <p:spPr>
              <a:xfrm>
                <a:off x="4572000" y="3786352"/>
                <a:ext cx="26405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=18,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B67D3EE-EB08-4417-881F-C5569BDBB5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786352"/>
                <a:ext cx="2640595" cy="738664"/>
              </a:xfrm>
              <a:prstGeom prst="rect">
                <a:avLst/>
              </a:prstGeom>
              <a:blipFill>
                <a:blip r:embed="rId9"/>
                <a:stretch>
                  <a:fillRect l="-2309" r="-2309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483018" y="95750"/>
            <a:ext cx="43396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400" b="1" dirty="0">
                <a:solidFill>
                  <a:prstClr val="black"/>
                </a:solidFill>
              </a:rPr>
              <a:t>y is directly proportional to x</a:t>
            </a:r>
            <a:r>
              <a:rPr lang="en-GB" sz="2400" b="1" baseline="30000" dirty="0">
                <a:solidFill>
                  <a:prstClr val="black"/>
                </a:solidFill>
              </a:rPr>
              <a:t>2</a:t>
            </a:r>
            <a:r>
              <a:rPr lang="en-GB" sz="2400" b="1" dirty="0">
                <a:solidFill>
                  <a:prstClr val="black"/>
                </a:solidFill>
              </a:rPr>
              <a:t>…</a:t>
            </a:r>
            <a:r>
              <a:rPr lang="en-GB" sz="2400" dirty="0">
                <a:solidFill>
                  <a:prstClr val="black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22825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8F6C02A-CFC1-46B2-A3E4-5217F16CF3A3}"/>
                  </a:ext>
                </a:extLst>
              </p:cNvPr>
              <p:cNvSpPr txBox="1"/>
              <p:nvPr/>
            </p:nvSpPr>
            <p:spPr>
              <a:xfrm>
                <a:off x="567558" y="769882"/>
                <a:ext cx="26405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=75,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8F6C02A-CFC1-46B2-A3E4-5217F16CF3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58" y="769882"/>
                <a:ext cx="2640595" cy="738664"/>
              </a:xfrm>
              <a:prstGeom prst="rect">
                <a:avLst/>
              </a:prstGeom>
              <a:blipFill>
                <a:blip r:embed="rId2"/>
                <a:stretch>
                  <a:fillRect l="-2309" r="-2771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A9728EB-1F6F-461E-8C77-2A37CA1B3073}"/>
                  </a:ext>
                </a:extLst>
              </p:cNvPr>
              <p:cNvSpPr txBox="1"/>
              <p:nvPr/>
            </p:nvSpPr>
            <p:spPr>
              <a:xfrm>
                <a:off x="567557" y="2278117"/>
                <a:ext cx="26405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=75,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=27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A9728EB-1F6F-461E-8C77-2A37CA1B30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57" y="2278117"/>
                <a:ext cx="2640595" cy="738664"/>
              </a:xfrm>
              <a:prstGeom prst="rect">
                <a:avLst/>
              </a:prstGeom>
              <a:blipFill>
                <a:blip r:embed="rId3"/>
                <a:stretch>
                  <a:fillRect l="-2309" r="-2771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748269B-AB91-49EE-A30A-F81D0BBB3DB9}"/>
                  </a:ext>
                </a:extLst>
              </p:cNvPr>
              <p:cNvSpPr txBox="1"/>
              <p:nvPr/>
            </p:nvSpPr>
            <p:spPr>
              <a:xfrm>
                <a:off x="567556" y="3786352"/>
                <a:ext cx="2806281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=80,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=125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748269B-AB91-49EE-A30A-F81D0BBB3D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56" y="3786352"/>
                <a:ext cx="2806281" cy="738664"/>
              </a:xfrm>
              <a:prstGeom prst="rect">
                <a:avLst/>
              </a:prstGeom>
              <a:blipFill>
                <a:blip r:embed="rId4"/>
                <a:stretch>
                  <a:fillRect l="-2391" r="-2826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C8547D2-A1AC-403D-BD6A-D85F17BFCC3B}"/>
                  </a:ext>
                </a:extLst>
              </p:cNvPr>
              <p:cNvSpPr txBox="1"/>
              <p:nvPr/>
            </p:nvSpPr>
            <p:spPr>
              <a:xfrm>
                <a:off x="567555" y="5294587"/>
                <a:ext cx="2806281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=80,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=500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C8547D2-A1AC-403D-BD6A-D85F17BFCC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55" y="5294587"/>
                <a:ext cx="2806281" cy="738664"/>
              </a:xfrm>
              <a:prstGeom prst="rect">
                <a:avLst/>
              </a:prstGeom>
              <a:blipFill>
                <a:blip r:embed="rId5"/>
                <a:stretch>
                  <a:fillRect l="-2391" r="-2826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AD6F403-F49E-4BBE-8056-377B270BDE62}"/>
                  </a:ext>
                </a:extLst>
              </p:cNvPr>
              <p:cNvSpPr txBox="1"/>
              <p:nvPr/>
            </p:nvSpPr>
            <p:spPr>
              <a:xfrm>
                <a:off x="4590523" y="769882"/>
                <a:ext cx="2806281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=64,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=324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AD6F403-F49E-4BBE-8056-377B270BDE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0523" y="769882"/>
                <a:ext cx="2806281" cy="738664"/>
              </a:xfrm>
              <a:prstGeom prst="rect">
                <a:avLst/>
              </a:prstGeom>
              <a:blipFill>
                <a:blip r:embed="rId6"/>
                <a:stretch>
                  <a:fillRect l="-2174" r="-2391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CEC4B0D-24C8-4D7D-990B-BB140D04A2F0}"/>
                  </a:ext>
                </a:extLst>
              </p:cNvPr>
              <p:cNvSpPr txBox="1"/>
              <p:nvPr/>
            </p:nvSpPr>
            <p:spPr>
              <a:xfrm>
                <a:off x="4571999" y="2278117"/>
                <a:ext cx="26405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=32,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CEC4B0D-24C8-4D7D-990B-BB140D04A2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2278117"/>
                <a:ext cx="2640595" cy="738664"/>
              </a:xfrm>
              <a:prstGeom prst="rect">
                <a:avLst/>
              </a:prstGeom>
              <a:blipFill>
                <a:blip r:embed="rId7"/>
                <a:stretch>
                  <a:fillRect l="-2309" r="-2309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1026500-57D8-4A2A-A8DB-8E4F6DEBCBCD}"/>
                  </a:ext>
                </a:extLst>
              </p:cNvPr>
              <p:cNvSpPr txBox="1"/>
              <p:nvPr/>
            </p:nvSpPr>
            <p:spPr>
              <a:xfrm>
                <a:off x="4590523" y="5294587"/>
                <a:ext cx="2636363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=5,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sz="24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=20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1026500-57D8-4A2A-A8DB-8E4F6DEBCB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0523" y="5294587"/>
                <a:ext cx="2636363" cy="738664"/>
              </a:xfrm>
              <a:prstGeom prst="rect">
                <a:avLst/>
              </a:prstGeom>
              <a:blipFill>
                <a:blip r:embed="rId8"/>
                <a:stretch>
                  <a:fillRect l="-2309" r="-2309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B67D3EE-EB08-4417-881F-C5569BDBB5D3}"/>
                  </a:ext>
                </a:extLst>
              </p:cNvPr>
              <p:cNvSpPr txBox="1"/>
              <p:nvPr/>
            </p:nvSpPr>
            <p:spPr>
              <a:xfrm>
                <a:off x="4572000" y="3786352"/>
                <a:ext cx="26405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=18,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when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B67D3EE-EB08-4417-881F-C5569BDBB5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786352"/>
                <a:ext cx="2640595" cy="738664"/>
              </a:xfrm>
              <a:prstGeom prst="rect">
                <a:avLst/>
              </a:prstGeom>
              <a:blipFill>
                <a:blip r:embed="rId9"/>
                <a:stretch>
                  <a:fillRect l="-2309" r="-2309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483018" y="95750"/>
            <a:ext cx="43396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400" b="1" dirty="0">
                <a:solidFill>
                  <a:prstClr val="black"/>
                </a:solidFill>
              </a:rPr>
              <a:t>y is directly proportional to x</a:t>
            </a:r>
            <a:r>
              <a:rPr lang="en-GB" sz="2400" b="1" baseline="30000" dirty="0">
                <a:solidFill>
                  <a:prstClr val="black"/>
                </a:solidFill>
              </a:rPr>
              <a:t>2</a:t>
            </a:r>
            <a:r>
              <a:rPr lang="en-GB" sz="2400" b="1" dirty="0">
                <a:solidFill>
                  <a:prstClr val="black"/>
                </a:solidFill>
              </a:rPr>
              <a:t>…</a:t>
            </a:r>
            <a:r>
              <a:rPr lang="en-GB" sz="2400" dirty="0">
                <a:solidFill>
                  <a:prstClr val="black"/>
                </a:solidFill>
              </a:rPr>
              <a:t>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BCA2ABA-E2BE-4A31-9550-A3E04ECC995F}"/>
                  </a:ext>
                </a:extLst>
              </p:cNvPr>
              <p:cNvSpPr txBox="1"/>
              <p:nvPr/>
            </p:nvSpPr>
            <p:spPr>
              <a:xfrm>
                <a:off x="2333296" y="1403865"/>
                <a:ext cx="8118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BCA2ABA-E2BE-4A31-9550-A3E04ECC99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296" y="1403865"/>
                <a:ext cx="811825" cy="369332"/>
              </a:xfrm>
              <a:prstGeom prst="rect">
                <a:avLst/>
              </a:prstGeom>
              <a:blipFill>
                <a:blip r:embed="rId10"/>
                <a:stretch>
                  <a:fillRect l="-5263" r="-8271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37CD7AA-4321-4E54-B5ED-433EE1AE5958}"/>
                  </a:ext>
                </a:extLst>
              </p:cNvPr>
              <p:cNvSpPr txBox="1"/>
              <p:nvPr/>
            </p:nvSpPr>
            <p:spPr>
              <a:xfrm>
                <a:off x="2333295" y="2886770"/>
                <a:ext cx="81182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37CD7AA-4321-4E54-B5ED-433EE1AE59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295" y="2886770"/>
                <a:ext cx="811824" cy="369332"/>
              </a:xfrm>
              <a:prstGeom prst="rect">
                <a:avLst/>
              </a:prstGeom>
              <a:blipFill>
                <a:blip r:embed="rId11"/>
                <a:stretch>
                  <a:fillRect l="-5263" r="-827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2C707F7-EEC2-432E-B1D6-316EC5B76E2B}"/>
                  </a:ext>
                </a:extLst>
              </p:cNvPr>
              <p:cNvSpPr txBox="1"/>
              <p:nvPr/>
            </p:nvSpPr>
            <p:spPr>
              <a:xfrm>
                <a:off x="2333294" y="4429897"/>
                <a:ext cx="8118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2C707F7-EEC2-432E-B1D6-316EC5B76E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294" y="4429897"/>
                <a:ext cx="811825" cy="369332"/>
              </a:xfrm>
              <a:prstGeom prst="rect">
                <a:avLst/>
              </a:prstGeom>
              <a:blipFill>
                <a:blip r:embed="rId12"/>
                <a:stretch>
                  <a:fillRect l="-5263" r="-9023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A9E616A-6838-4D42-A925-03DC0E0652B2}"/>
                  </a:ext>
                </a:extLst>
              </p:cNvPr>
              <p:cNvSpPr txBox="1"/>
              <p:nvPr/>
            </p:nvSpPr>
            <p:spPr>
              <a:xfrm>
                <a:off x="2333293" y="5945806"/>
                <a:ext cx="98174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A9E616A-6838-4D42-A925-03DC0E0652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293" y="5945806"/>
                <a:ext cx="981744" cy="369332"/>
              </a:xfrm>
              <a:prstGeom prst="rect">
                <a:avLst/>
              </a:prstGeom>
              <a:blipFill>
                <a:blip r:embed="rId13"/>
                <a:stretch>
                  <a:fillRect l="-4348" r="-6832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9A0A590-FF91-4E1F-BCC1-8E27C962BE28}"/>
                  </a:ext>
                </a:extLst>
              </p:cNvPr>
              <p:cNvSpPr txBox="1"/>
              <p:nvPr/>
            </p:nvSpPr>
            <p:spPr>
              <a:xfrm>
                <a:off x="6245399" y="1403865"/>
                <a:ext cx="950901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9A0A590-FF91-4E1F-BCC1-8E27C962BE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5399" y="1403865"/>
                <a:ext cx="950901" cy="738664"/>
              </a:xfrm>
              <a:prstGeom prst="rect">
                <a:avLst/>
              </a:prstGeom>
              <a:blipFill>
                <a:blip r:embed="rId14"/>
                <a:stretch>
                  <a:fillRect r="-6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C014BB8-4629-4FBB-90BA-FD1620A58ADA}"/>
                  </a:ext>
                </a:extLst>
              </p:cNvPr>
              <p:cNvSpPr txBox="1"/>
              <p:nvPr/>
            </p:nvSpPr>
            <p:spPr>
              <a:xfrm>
                <a:off x="6245399" y="2886770"/>
                <a:ext cx="8118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C014BB8-4629-4FBB-90BA-FD1620A58A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5399" y="2886770"/>
                <a:ext cx="811825" cy="369332"/>
              </a:xfrm>
              <a:prstGeom prst="rect">
                <a:avLst/>
              </a:prstGeom>
              <a:blipFill>
                <a:blip r:embed="rId15"/>
                <a:stretch>
                  <a:fillRect l="-5263" r="-827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45270B0-4C72-445D-BE21-B5ED173DB0C4}"/>
                  </a:ext>
                </a:extLst>
              </p:cNvPr>
              <p:cNvSpPr txBox="1"/>
              <p:nvPr/>
            </p:nvSpPr>
            <p:spPr>
              <a:xfrm>
                <a:off x="6226875" y="4429897"/>
                <a:ext cx="92685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45270B0-4C72-445D-BE21-B5ED173DB0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6875" y="4429897"/>
                <a:ext cx="926857" cy="738664"/>
              </a:xfrm>
              <a:prstGeom prst="rect">
                <a:avLst/>
              </a:prstGeom>
              <a:blipFill>
                <a:blip r:embed="rId16"/>
                <a:stretch>
                  <a:fillRect r="-13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96B221A-E015-4615-8360-82970B403620}"/>
                  </a:ext>
                </a:extLst>
              </p:cNvPr>
              <p:cNvSpPr txBox="1"/>
              <p:nvPr/>
            </p:nvSpPr>
            <p:spPr>
              <a:xfrm>
                <a:off x="6226874" y="5945806"/>
                <a:ext cx="98174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96B221A-E015-4615-8360-82970B4036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6874" y="5945806"/>
                <a:ext cx="981744" cy="369332"/>
              </a:xfrm>
              <a:prstGeom prst="rect">
                <a:avLst/>
              </a:prstGeom>
              <a:blipFill>
                <a:blip r:embed="rId17"/>
                <a:stretch>
                  <a:fillRect l="-3704" r="-6790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9101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1763</TotalTime>
  <Words>595</Words>
  <Application>Microsoft Office PowerPoint</Application>
  <PresentationFormat>On-screen Show (4:3)</PresentationFormat>
  <Paragraphs>112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Proportion:  Direct proportion (x^2)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91</cp:revision>
  <dcterms:created xsi:type="dcterms:W3CDTF">2018-01-26T08:52:52Z</dcterms:created>
  <dcterms:modified xsi:type="dcterms:W3CDTF">2018-10-05T07:21:42Z</dcterms:modified>
</cp:coreProperties>
</file>