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1" r:id="rId2"/>
    <p:sldId id="343" r:id="rId3"/>
    <p:sldId id="339" r:id="rId4"/>
    <p:sldId id="34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4" autoAdjust="0"/>
    <p:restoredTop sz="77711" autoAdjust="0"/>
  </p:normalViewPr>
  <p:slideViewPr>
    <p:cSldViewPr snapToGrid="0">
      <p:cViewPr varScale="1">
        <p:scale>
          <a:sx n="82" d="100"/>
          <a:sy n="82" d="100"/>
        </p:scale>
        <p:origin x="16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9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249" y="157032"/>
            <a:ext cx="716550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Roots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569519" y="4038021"/>
                <a:ext cx="19879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×9</m:t>
                          </m:r>
                        </m:e>
                      </m:ra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519" y="4038021"/>
                <a:ext cx="1987915" cy="4128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578042" y="4630771"/>
                <a:ext cx="19879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12+4</m:t>
                          </m:r>
                        </m:e>
                      </m:ra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042" y="4630771"/>
                <a:ext cx="1987915" cy="4128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3578042" y="5251521"/>
                <a:ext cx="1987915" cy="411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12+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042" y="5251521"/>
                <a:ext cx="1987915" cy="4115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14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657394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×9−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657394" cy="5505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657394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×16−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657394" cy="5505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2600862"/>
                <a:ext cx="2885021" cy="560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en-GB" alt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×2+14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2600862"/>
                <a:ext cx="2885021" cy="560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666084" y="2600862"/>
                <a:ext cx="2885021" cy="560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3200" i="1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×2+14</m:t>
                          </m:r>
                        </m:e>
                      </m:ra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2600862"/>
                <a:ext cx="2885021" cy="5605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17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C3CC68-92FF-4155-9617-D4E052655313}"/>
                  </a:ext>
                </a:extLst>
              </p:cNvPr>
              <p:cNvSpPr txBox="1"/>
              <p:nvPr/>
            </p:nvSpPr>
            <p:spPr>
              <a:xfrm>
                <a:off x="157496" y="649071"/>
                <a:ext cx="3050161" cy="5092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×9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12+4</m:t>
                          </m:r>
                        </m:e>
                      </m:rad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9=</m:t>
                      </m:r>
                    </m:oMath>
                  </m:oMathPara>
                </a14:m>
                <a:endParaRPr lang="en-GB" sz="2800" b="1" dirty="0"/>
              </a:p>
              <a:p>
                <a:endParaRPr lang="en-GB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12+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+9=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C3CC68-92FF-4155-9617-D4E052655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96" y="649071"/>
                <a:ext cx="3050161" cy="50922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C3CC68-92FF-4155-9617-D4E052655313}"/>
                  </a:ext>
                </a:extLst>
              </p:cNvPr>
              <p:cNvSpPr txBox="1"/>
              <p:nvPr/>
            </p:nvSpPr>
            <p:spPr>
              <a:xfrm>
                <a:off x="4487669" y="649071"/>
                <a:ext cx="3233931" cy="5133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b="1" dirty="0"/>
              </a:p>
              <a:p>
                <a:endParaRPr lang="en-GB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C3CC68-92FF-4155-9617-D4E052655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669" y="649071"/>
                <a:ext cx="3233931" cy="51330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84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3A85-F15E-40FD-BF63-DACEF93E79DC}"/>
              </a:ext>
            </a:extLst>
          </p:cNvPr>
          <p:cNvSpPr txBox="1"/>
          <p:nvPr/>
        </p:nvSpPr>
        <p:spPr>
          <a:xfrm>
            <a:off x="7721600" y="6488668"/>
            <a:ext cx="142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@kgillies86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C3CC68-92FF-4155-9617-D4E052655313}"/>
                  </a:ext>
                </a:extLst>
              </p:cNvPr>
              <p:cNvSpPr txBox="1"/>
              <p:nvPr/>
            </p:nvSpPr>
            <p:spPr>
              <a:xfrm>
                <a:off x="157496" y="649071"/>
                <a:ext cx="3587189" cy="5092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×9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12+4</m:t>
                          </m:r>
                        </m:e>
                      </m:rad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12+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C3CC68-92FF-4155-9617-D4E052655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96" y="649071"/>
                <a:ext cx="3587189" cy="50922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C3CC68-92FF-4155-9617-D4E052655313}"/>
                  </a:ext>
                </a:extLst>
              </p:cNvPr>
              <p:cNvSpPr txBox="1"/>
              <p:nvPr/>
            </p:nvSpPr>
            <p:spPr>
              <a:xfrm>
                <a:off x="4487669" y="649071"/>
                <a:ext cx="3799988" cy="5133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126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e>
                      </m:ra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138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C3CC68-92FF-4155-9617-D4E052655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669" y="649071"/>
                <a:ext cx="3799988" cy="51330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98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175</Words>
  <Application>Microsoft Office PowerPoint</Application>
  <PresentationFormat>On-screen Show (4:3)</PresentationFormat>
  <Paragraphs>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 of operations (BIDMAS): Roots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80</cp:revision>
  <dcterms:created xsi:type="dcterms:W3CDTF">2018-01-26T08:52:52Z</dcterms:created>
  <dcterms:modified xsi:type="dcterms:W3CDTF">2018-10-17T18:23:58Z</dcterms:modified>
</cp:coreProperties>
</file>