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324" r:id="rId3"/>
    <p:sldId id="302" r:id="rId4"/>
    <p:sldId id="312" r:id="rId5"/>
    <p:sldId id="314" r:id="rId6"/>
    <p:sldId id="320" r:id="rId7"/>
    <p:sldId id="315" r:id="rId8"/>
    <p:sldId id="317" r:id="rId9"/>
    <p:sldId id="321" r:id="rId10"/>
    <p:sldId id="319" r:id="rId11"/>
    <p:sldId id="322" r:id="rId12"/>
    <p:sldId id="32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1912" autoAdjust="0"/>
  </p:normalViewPr>
  <p:slideViewPr>
    <p:cSldViewPr snapToGrid="0">
      <p:cViewPr varScale="1">
        <p:scale>
          <a:sx n="86" d="100"/>
          <a:sy n="86" d="100"/>
        </p:scale>
        <p:origin x="135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1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30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195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81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08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37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320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953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99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94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000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40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3add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47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951" y="288458"/>
            <a:ext cx="749609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Simplifying Expressions: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&amp; subtracting like terms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3D4DB0-9A76-463D-A295-B25C545A25FB}"/>
                  </a:ext>
                </a:extLst>
              </p:cNvPr>
              <p:cNvSpPr txBox="1"/>
              <p:nvPr/>
            </p:nvSpPr>
            <p:spPr>
              <a:xfrm>
                <a:off x="3489325" y="4062099"/>
                <a:ext cx="2119811" cy="1846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3D4DB0-9A76-463D-A295-B25C545A2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325" y="4062099"/>
                <a:ext cx="2119811" cy="1846659"/>
              </a:xfrm>
              <a:prstGeom prst="rect">
                <a:avLst/>
              </a:prstGeom>
              <a:blipFill>
                <a:blip r:embed="rId7"/>
                <a:stretch>
                  <a:fillRect l="-1149" r="-862" b="-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311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227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7112" y="1005330"/>
                <a:ext cx="41109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Simplify: 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12" y="1005330"/>
                <a:ext cx="4110907" cy="400110"/>
              </a:xfrm>
              <a:prstGeom prst="rect">
                <a:avLst/>
              </a:prstGeom>
              <a:blipFill>
                <a:blip r:embed="rId2"/>
                <a:stretch>
                  <a:fillRect l="-1484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525185-69F4-4910-9054-35ADD8BE9FAA}"/>
                  </a:ext>
                </a:extLst>
              </p:cNvPr>
              <p:cNvSpPr txBox="1"/>
              <p:nvPr/>
            </p:nvSpPr>
            <p:spPr>
              <a:xfrm>
                <a:off x="4834784" y="1003254"/>
                <a:ext cx="396125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Simplify:  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525185-69F4-4910-9054-35ADD8BE9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84" y="1003254"/>
                <a:ext cx="3961254" cy="400110"/>
              </a:xfrm>
              <a:prstGeom prst="rect">
                <a:avLst/>
              </a:prstGeom>
              <a:blipFill>
                <a:blip r:embed="rId3"/>
                <a:stretch>
                  <a:fillRect l="-1538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5309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267113"/>
              </p:ext>
            </p:extLst>
          </p:nvPr>
        </p:nvGraphicFramePr>
        <p:xfrm>
          <a:off x="409988" y="313442"/>
          <a:ext cx="7308973" cy="676785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308973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61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30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30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600" b="0" baseline="30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+ 3b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- 2b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30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- 2b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- 3a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30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61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028983"/>
              </p:ext>
            </p:extLst>
          </p:nvPr>
        </p:nvGraphicFramePr>
        <p:xfrm>
          <a:off x="6048789" y="194690"/>
          <a:ext cx="3095211" cy="822137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095211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565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3200" b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b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300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b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61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13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227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9836" y="1005594"/>
                <a:ext cx="33881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Simplify:  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36" y="1005594"/>
                <a:ext cx="3388189" cy="400110"/>
              </a:xfrm>
              <a:prstGeom prst="rect">
                <a:avLst/>
              </a:prstGeom>
              <a:blipFill>
                <a:blip r:embed="rId2"/>
                <a:stretch>
                  <a:fillRect l="-1978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525185-69F4-4910-9054-35ADD8BE9FAA}"/>
                  </a:ext>
                </a:extLst>
              </p:cNvPr>
              <p:cNvSpPr txBox="1"/>
              <p:nvPr/>
            </p:nvSpPr>
            <p:spPr>
              <a:xfrm>
                <a:off x="4834784" y="1003254"/>
                <a:ext cx="33881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Simplify:  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525185-69F4-4910-9054-35ADD8BE9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84" y="1003254"/>
                <a:ext cx="3388189" cy="400110"/>
              </a:xfrm>
              <a:prstGeom prst="rect">
                <a:avLst/>
              </a:prstGeom>
              <a:blipFill>
                <a:blip r:embed="rId3"/>
                <a:stretch>
                  <a:fillRect l="-1799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740502"/>
              </p:ext>
            </p:extLst>
          </p:nvPr>
        </p:nvGraphicFramePr>
        <p:xfrm>
          <a:off x="409989" y="313442"/>
          <a:ext cx="5064536" cy="616498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5064536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61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+ a + a + 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a + a + b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a + b +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b + b +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+ b + b +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61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412741"/>
              </p:ext>
            </p:extLst>
          </p:nvPr>
        </p:nvGraphicFramePr>
        <p:xfrm>
          <a:off x="6048789" y="313441"/>
          <a:ext cx="3095211" cy="616498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095211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61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+ 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2a + 2b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+ 3b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61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3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397101"/>
              </p:ext>
            </p:extLst>
          </p:nvPr>
        </p:nvGraphicFramePr>
        <p:xfrm>
          <a:off x="409988" y="313442"/>
          <a:ext cx="4268889" cy="622092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4268889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61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+ 3a + 3a + 3a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+ 3a + 3a + b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+ 3a + b +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b + b +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+ b + b + 3b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61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69321"/>
              </p:ext>
            </p:extLst>
          </p:nvPr>
        </p:nvGraphicFramePr>
        <p:xfrm>
          <a:off x="6048789" y="313441"/>
          <a:ext cx="3095211" cy="622092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095211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61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9a + 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6a + 2b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+ 3b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61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98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227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9836" y="1005594"/>
                <a:ext cx="33881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Simplify:  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36" y="1005594"/>
                <a:ext cx="3388189" cy="400110"/>
              </a:xfrm>
              <a:prstGeom prst="rect">
                <a:avLst/>
              </a:prstGeom>
              <a:blipFill>
                <a:blip r:embed="rId2"/>
                <a:stretch>
                  <a:fillRect l="-1978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525185-69F4-4910-9054-35ADD8BE9FAA}"/>
                  </a:ext>
                </a:extLst>
              </p:cNvPr>
              <p:cNvSpPr txBox="1"/>
              <p:nvPr/>
            </p:nvSpPr>
            <p:spPr>
              <a:xfrm>
                <a:off x="4834784" y="1003254"/>
                <a:ext cx="33881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Simplify:  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525185-69F4-4910-9054-35ADD8BE9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84" y="1003254"/>
                <a:ext cx="3388189" cy="400110"/>
              </a:xfrm>
              <a:prstGeom prst="rect">
                <a:avLst/>
              </a:prstGeom>
              <a:blipFill>
                <a:blip r:embed="rId3"/>
                <a:stretch>
                  <a:fillRect l="-1799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476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27213"/>
              </p:ext>
            </p:extLst>
          </p:nvPr>
        </p:nvGraphicFramePr>
        <p:xfrm>
          <a:off x="409988" y="313442"/>
          <a:ext cx="4268889" cy="504332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4268889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61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–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 – a – 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– a – a – b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– a – b – b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– b – b – b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61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618343"/>
              </p:ext>
            </p:extLst>
          </p:nvPr>
        </p:nvGraphicFramePr>
        <p:xfrm>
          <a:off x="6048789" y="313441"/>
          <a:ext cx="3095211" cy="560415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095211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61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- 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2a – 2b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– 3b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61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94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916367"/>
              </p:ext>
            </p:extLst>
          </p:nvPr>
        </p:nvGraphicFramePr>
        <p:xfrm>
          <a:off x="409988" y="313442"/>
          <a:ext cx="7308973" cy="5660097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308973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61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–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 – a – b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– b – a – b – a – b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+ 3b – b – a – b – a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+ 3b – b – b – a – 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3a + 3b – b – b – b – a – a – a </a:t>
                      </a: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61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862338"/>
              </p:ext>
            </p:extLst>
          </p:nvPr>
        </p:nvGraphicFramePr>
        <p:xfrm>
          <a:off x="6048789" y="313441"/>
          <a:ext cx="3095211" cy="622092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095211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61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2a – 2b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– 3b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- b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61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3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227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9836" y="1005594"/>
                <a:ext cx="37614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Simplify: 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36" y="1005594"/>
                <a:ext cx="3761419" cy="400110"/>
              </a:xfrm>
              <a:prstGeom prst="rect">
                <a:avLst/>
              </a:prstGeom>
              <a:blipFill>
                <a:blip r:embed="rId2"/>
                <a:stretch>
                  <a:fillRect l="-1783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525185-69F4-4910-9054-35ADD8BE9FAA}"/>
                  </a:ext>
                </a:extLst>
              </p:cNvPr>
              <p:cNvSpPr txBox="1"/>
              <p:nvPr/>
            </p:nvSpPr>
            <p:spPr>
              <a:xfrm>
                <a:off x="4834784" y="1003254"/>
                <a:ext cx="40479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Simplify:  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525185-69F4-4910-9054-35ADD8BE9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84" y="1003254"/>
                <a:ext cx="4047959" cy="400110"/>
              </a:xfrm>
              <a:prstGeom prst="rect">
                <a:avLst/>
              </a:prstGeom>
              <a:blipFill>
                <a:blip r:embed="rId3"/>
                <a:stretch>
                  <a:fillRect l="-1506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06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470600"/>
              </p:ext>
            </p:extLst>
          </p:nvPr>
        </p:nvGraphicFramePr>
        <p:xfrm>
          <a:off x="409988" y="313442"/>
          <a:ext cx="7308973" cy="6733771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308973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56515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600" b="0" baseline="30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+ 3a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400" b="0" baseline="30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30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+ 2b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+ 3b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b="0" baseline="30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+ 2b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  <a:r>
                        <a:rPr lang="en-GB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+ 3a</a:t>
                      </a:r>
                      <a:r>
                        <a:rPr lang="en-GB" sz="32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30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5646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1C5710-6ACF-47EF-97C9-66E51D7D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01993"/>
              </p:ext>
            </p:extLst>
          </p:nvPr>
        </p:nvGraphicFramePr>
        <p:xfrm>
          <a:off x="6048789" y="194690"/>
          <a:ext cx="3095211" cy="827731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095211">
                  <a:extLst>
                    <a:ext uri="{9D8B030D-6E8A-4147-A177-3AD203B41FA5}">
                      <a16:colId xmlns:a16="http://schemas.microsoft.com/office/drawing/2014/main" val="1047938612"/>
                    </a:ext>
                  </a:extLst>
                </a:gridCol>
              </a:tblGrid>
              <a:tr h="565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3200" b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+ 2b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+ 5b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300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9a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GB" sz="3200" b="0" baseline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+ 3b</a:t>
                      </a:r>
                      <a:r>
                        <a:rPr lang="en-GB" sz="3200" b="0" baseline="30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baseline="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5466"/>
                  </a:ext>
                </a:extLst>
              </a:tr>
              <a:tr h="61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31" marR="5743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95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11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380</Words>
  <Application>Microsoft Office PowerPoint</Application>
  <PresentationFormat>On-screen Show (4:3)</PresentationFormat>
  <Paragraphs>143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Verdana</vt:lpstr>
      <vt:lpstr>Office Theme</vt:lpstr>
      <vt:lpstr>1_Office Theme</vt:lpstr>
      <vt:lpstr>Simplifying Expressions:  Adding &amp; subtracting like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114</cp:revision>
  <dcterms:created xsi:type="dcterms:W3CDTF">2018-01-26T08:52:52Z</dcterms:created>
  <dcterms:modified xsi:type="dcterms:W3CDTF">2018-10-14T11:15:22Z</dcterms:modified>
</cp:coreProperties>
</file>