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323" r:id="rId3"/>
    <p:sldId id="302" r:id="rId4"/>
    <p:sldId id="312" r:id="rId5"/>
    <p:sldId id="319" r:id="rId6"/>
    <p:sldId id="313" r:id="rId7"/>
    <p:sldId id="320" r:id="rId8"/>
    <p:sldId id="314" r:id="rId9"/>
    <p:sldId id="321" r:id="rId10"/>
    <p:sldId id="31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94" d="100"/>
          <a:sy n="94" d="100"/>
        </p:scale>
        <p:origin x="1116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01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305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760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033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196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791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501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400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363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2509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8376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83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7891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0053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81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14/10/2018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98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0.png"/><Relationship Id="rId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2801" y="236446"/>
            <a:ext cx="6910436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Simplifying Expressions: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Multiplying and dividing terms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03D4DB0-9A76-463D-A295-B25C545A25FB}"/>
                  </a:ext>
                </a:extLst>
              </p:cNvPr>
              <p:cNvSpPr txBox="1"/>
              <p:nvPr/>
            </p:nvSpPr>
            <p:spPr>
              <a:xfrm>
                <a:off x="3489325" y="4062099"/>
                <a:ext cx="1931234" cy="18466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:endParaRPr lang="en-GB" sz="2400" dirty="0">
                  <a:solidFill>
                    <a:schemeClr val="bg1"/>
                  </a:solidFill>
                  <a:ea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400" dirty="0">
                  <a:solidFill>
                    <a:schemeClr val="bg1"/>
                  </a:solidFill>
                </a:endParaRPr>
              </a:p>
              <a:p>
                <a:endParaRPr lang="en-GB" sz="2400" dirty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400" dirty="0">
                    <a:solidFill>
                      <a:schemeClr val="bg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4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03D4DB0-9A76-463D-A295-B25C545A25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9325" y="4062099"/>
                <a:ext cx="1931234" cy="1846659"/>
              </a:xfrm>
              <a:prstGeom prst="rect">
                <a:avLst/>
              </a:prstGeom>
              <a:blipFill>
                <a:blip r:embed="rId7"/>
                <a:stretch>
                  <a:fillRect l="-3785" r="-22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9311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52173" y="1057861"/>
                <a:ext cx="2222914" cy="468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GB" sz="2400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GB" sz="2400" b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173" y="1057861"/>
                <a:ext cx="2222914" cy="468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52173" y="3142355"/>
                <a:ext cx="2222914" cy="470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GB" sz="2400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GB" sz="2400" b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173" y="3142355"/>
                <a:ext cx="2222914" cy="4700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593122" y="1052381"/>
                <a:ext cx="2222914" cy="468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GB" sz="2400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GB" sz="2400" b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3122" y="1052381"/>
                <a:ext cx="2222914" cy="468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593122" y="3194512"/>
                <a:ext cx="2222914" cy="470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GB" sz="2400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GB" sz="2400" b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3122" y="3194512"/>
                <a:ext cx="2222914" cy="4700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781C5710-6ACF-47EF-97C9-66E51D7D75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76042068"/>
                  </p:ext>
                </p:extLst>
              </p:nvPr>
            </p:nvGraphicFramePr>
            <p:xfrm>
              <a:off x="409989" y="313442"/>
              <a:ext cx="3471546" cy="612609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3471546">
                      <a:extLst>
                        <a:ext uri="{9D8B030D-6E8A-4147-A177-3AD203B41FA5}">
                          <a16:colId xmlns:a16="http://schemas.microsoft.com/office/drawing/2014/main" val="1047938612"/>
                        </a:ext>
                      </a:extLst>
                    </a:gridCol>
                  </a:tblGrid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906546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0329515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85797994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62322077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021441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9568628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61840161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532280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p>
                                </m:sSup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41503259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p>
                                </m:sSup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670567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781C5710-6ACF-47EF-97C9-66E51D7D75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76042068"/>
                  </p:ext>
                </p:extLst>
              </p:nvPr>
            </p:nvGraphicFramePr>
            <p:xfrm>
              <a:off x="409989" y="313442"/>
              <a:ext cx="3471546" cy="612609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3471546">
                      <a:extLst>
                        <a:ext uri="{9D8B030D-6E8A-4147-A177-3AD203B41FA5}">
                          <a16:colId xmlns:a16="http://schemas.microsoft.com/office/drawing/2014/main" val="1047938612"/>
                        </a:ext>
                      </a:extLst>
                    </a:gridCol>
                  </a:tblGrid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990" r="-351" b="-8980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06546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102000" r="-351" b="-807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0329515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200000" r="-351" b="-6990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5797994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303000" r="-351" b="-606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62322077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399010" r="-351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021441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499010" r="-351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9568628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605000" r="-351" b="-30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1840161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698020" r="-351" b="-2009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532280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806000" r="-351" b="-10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41503259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897030" r="-351" b="-19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70567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781C5710-6ACF-47EF-97C9-66E51D7D75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33480995"/>
                  </p:ext>
                </p:extLst>
              </p:nvPr>
            </p:nvGraphicFramePr>
            <p:xfrm>
              <a:off x="5237026" y="313442"/>
              <a:ext cx="3471546" cy="612609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3471546">
                      <a:extLst>
                        <a:ext uri="{9D8B030D-6E8A-4147-A177-3AD203B41FA5}">
                          <a16:colId xmlns:a16="http://schemas.microsoft.com/office/drawing/2014/main" val="1047938612"/>
                        </a:ext>
                      </a:extLst>
                    </a:gridCol>
                  </a:tblGrid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906546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0329515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85797994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62322077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021441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9568628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61840161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532280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41503259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670567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781C5710-6ACF-47EF-97C9-66E51D7D75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33480995"/>
                  </p:ext>
                </p:extLst>
              </p:nvPr>
            </p:nvGraphicFramePr>
            <p:xfrm>
              <a:off x="5237026" y="313442"/>
              <a:ext cx="3471546" cy="612609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3471546">
                      <a:extLst>
                        <a:ext uri="{9D8B030D-6E8A-4147-A177-3AD203B41FA5}">
                          <a16:colId xmlns:a16="http://schemas.microsoft.com/office/drawing/2014/main" val="1047938612"/>
                        </a:ext>
                      </a:extLst>
                    </a:gridCol>
                  </a:tblGrid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990" r="-351" b="-8980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06546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102000" r="-351" b="-807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0329515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200000" r="-351" b="-6990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5797994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303000" r="-351" b="-606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62322077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399010" r="-351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021441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499010" r="-351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9568628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605000" r="-351" b="-30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1840161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698020" r="-351" b="-2009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532280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806000" r="-351" b="-10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41503259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897030" r="-351" b="-19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705679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733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52173" y="1057861"/>
                <a:ext cx="2222914" cy="468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0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GB" sz="2400" b="1"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GB" sz="2400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GB" sz="2400" b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173" y="1057861"/>
                <a:ext cx="2222914" cy="4689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52173" y="3142355"/>
                <a:ext cx="2222914" cy="470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2400" b="1"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GB" sz="2400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GB" sz="2400" b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0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GB" sz="2400" b="1"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173" y="3142355"/>
                <a:ext cx="2222914" cy="4700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593122" y="1052381"/>
                <a:ext cx="2222914" cy="468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  <m:r>
                        <a:rPr lang="en-GB" sz="2400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GB" sz="2400" b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3122" y="1052381"/>
                <a:ext cx="2222914" cy="4689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593122" y="3194512"/>
                <a:ext cx="2222914" cy="470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GB" sz="2400" b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400" b="1"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en-GB" sz="2400" b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3122" y="3194512"/>
                <a:ext cx="2222914" cy="4700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5215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781C5710-6ACF-47EF-97C9-66E51D7D75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94811200"/>
                  </p:ext>
                </p:extLst>
              </p:nvPr>
            </p:nvGraphicFramePr>
            <p:xfrm>
              <a:off x="409989" y="313442"/>
              <a:ext cx="3471546" cy="612609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3471546">
                      <a:extLst>
                        <a:ext uri="{9D8B030D-6E8A-4147-A177-3AD203B41FA5}">
                          <a16:colId xmlns:a16="http://schemas.microsoft.com/office/drawing/2014/main" val="1047938612"/>
                        </a:ext>
                      </a:extLst>
                    </a:gridCol>
                  </a:tblGrid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𝟐𝐦</m:t>
                                    </m:r>
                                  </m:e>
                                  <m:sup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906546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0329515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𝟐𝐦</m:t>
                                    </m:r>
                                  </m:e>
                                  <m:sup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85797994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𝟐𝐦</m:t>
                                    </m:r>
                                  </m:e>
                                  <m:sup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𝟐𝐦</m:t>
                                    </m:r>
                                  </m:e>
                                  <m:sup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𝟐𝐦</m:t>
                                    </m:r>
                                  </m:e>
                                  <m:sup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62322077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𝟓𝐦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021441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𝟓𝐦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9568628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61840161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532280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p>
                                </m:sSup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41503259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p>
                                </m:sSup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𝐱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670567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781C5710-6ACF-47EF-97C9-66E51D7D75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94811200"/>
                  </p:ext>
                </p:extLst>
              </p:nvPr>
            </p:nvGraphicFramePr>
            <p:xfrm>
              <a:off x="409989" y="313442"/>
              <a:ext cx="3471546" cy="612609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3471546">
                      <a:extLst>
                        <a:ext uri="{9D8B030D-6E8A-4147-A177-3AD203B41FA5}">
                          <a16:colId xmlns:a16="http://schemas.microsoft.com/office/drawing/2014/main" val="1047938612"/>
                        </a:ext>
                      </a:extLst>
                    </a:gridCol>
                  </a:tblGrid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990" r="-351" b="-8980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06546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102000" r="-351" b="-807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0329515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200000" r="-351" b="-6990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5797994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303000" r="-351" b="-606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62322077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399010" r="-351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021441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499010" r="-351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9568628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605000" r="-351" b="-30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1840161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698020" r="-351" b="-2009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532280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806000" r="-351" b="-10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41503259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897030" r="-351" b="-19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70567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781C5710-6ACF-47EF-97C9-66E51D7D75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3539960"/>
                  </p:ext>
                </p:extLst>
              </p:nvPr>
            </p:nvGraphicFramePr>
            <p:xfrm>
              <a:off x="5237026" y="313442"/>
              <a:ext cx="3471546" cy="612609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3471546">
                      <a:extLst>
                        <a:ext uri="{9D8B030D-6E8A-4147-A177-3AD203B41FA5}">
                          <a16:colId xmlns:a16="http://schemas.microsoft.com/office/drawing/2014/main" val="1047938612"/>
                        </a:ext>
                      </a:extLst>
                    </a:gridCol>
                  </a:tblGrid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906546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1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0329515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85797994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𝟖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62322077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021441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9568628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𝟗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61840161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1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𝟗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532280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1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𝟏𝟖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41503259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𝟐𝟓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670567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781C5710-6ACF-47EF-97C9-66E51D7D75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3539960"/>
                  </p:ext>
                </p:extLst>
              </p:nvPr>
            </p:nvGraphicFramePr>
            <p:xfrm>
              <a:off x="5237026" y="313442"/>
              <a:ext cx="3471546" cy="612609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3471546">
                      <a:extLst>
                        <a:ext uri="{9D8B030D-6E8A-4147-A177-3AD203B41FA5}">
                          <a16:colId xmlns:a16="http://schemas.microsoft.com/office/drawing/2014/main" val="1047938612"/>
                        </a:ext>
                      </a:extLst>
                    </a:gridCol>
                  </a:tblGrid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990" r="-351" b="-8980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06546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102000" r="-351" b="-807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0329515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200000" r="-351" b="-6990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5797994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303000" r="-351" b="-606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62322077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399010" r="-351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021441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499010" r="-351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9568628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605000" r="-351" b="-30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1840161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698020" r="-351" b="-2009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532280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806000" r="-351" b="-10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41503259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897030" r="-351" b="-19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705679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22301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52173" y="1057861"/>
                <a:ext cx="2222914" cy="526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sup>
                      </m:sSup>
                      <m:r>
                        <a:rPr lang="en-GB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400" b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GB" sz="2400" b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173" y="1057861"/>
                <a:ext cx="2222914" cy="526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52173" y="3142355"/>
                <a:ext cx="2222914" cy="526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sup>
                      </m:sSup>
                      <m:r>
                        <a:rPr lang="en-GB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400" b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173" y="3142355"/>
                <a:ext cx="2222914" cy="5266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593122" y="1052381"/>
                <a:ext cx="2222914" cy="526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GB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400" b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3122" y="1052381"/>
                <a:ext cx="2222914" cy="5266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593122" y="3194512"/>
                <a:ext cx="2222914" cy="526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GB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400" b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3122" y="3194512"/>
                <a:ext cx="2222914" cy="5266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4777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781C5710-6ACF-47EF-97C9-66E51D7D75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05877316"/>
                  </p:ext>
                </p:extLst>
              </p:nvPr>
            </p:nvGraphicFramePr>
            <p:xfrm>
              <a:off x="409989" y="313442"/>
              <a:ext cx="3471546" cy="612609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3471546">
                      <a:extLst>
                        <a:ext uri="{9D8B030D-6E8A-4147-A177-3AD203B41FA5}">
                          <a16:colId xmlns:a16="http://schemas.microsoft.com/office/drawing/2014/main" val="1047938612"/>
                        </a:ext>
                      </a:extLst>
                    </a:gridCol>
                  </a:tblGrid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sup>
                                </m:sSup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906546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0329515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85797994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p>
                                </m:sSup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62322077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p>
                                </m:sSup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021441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𝟖</m:t>
                                    </m:r>
                                  </m:sup>
                                </m:sSup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9568628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𝟖</m:t>
                                    </m:r>
                                  </m:sup>
                                </m:sSup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61840161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532280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41503259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p>
                                </m:sSup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670567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781C5710-6ACF-47EF-97C9-66E51D7D75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05877316"/>
                  </p:ext>
                </p:extLst>
              </p:nvPr>
            </p:nvGraphicFramePr>
            <p:xfrm>
              <a:off x="409989" y="313442"/>
              <a:ext cx="3471546" cy="612609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3471546">
                      <a:extLst>
                        <a:ext uri="{9D8B030D-6E8A-4147-A177-3AD203B41FA5}">
                          <a16:colId xmlns:a16="http://schemas.microsoft.com/office/drawing/2014/main" val="1047938612"/>
                        </a:ext>
                      </a:extLst>
                    </a:gridCol>
                  </a:tblGrid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990" r="-351" b="-8980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06546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102000" r="-351" b="-807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0329515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200000" r="-351" b="-6990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5797994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303000" r="-351" b="-606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62322077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399010" r="-351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021441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499010" r="-351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9568628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605000" r="-351" b="-30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1840161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698020" r="-351" b="-2009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532280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806000" r="-351" b="-10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41503259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897030" r="-351" b="-19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70567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781C5710-6ACF-47EF-97C9-66E51D7D75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1495911"/>
                  </p:ext>
                </p:extLst>
              </p:nvPr>
            </p:nvGraphicFramePr>
            <p:xfrm>
              <a:off x="5237026" y="313442"/>
              <a:ext cx="3471546" cy="612609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3471546">
                      <a:extLst>
                        <a:ext uri="{9D8B030D-6E8A-4147-A177-3AD203B41FA5}">
                          <a16:colId xmlns:a16="http://schemas.microsoft.com/office/drawing/2014/main" val="1047938612"/>
                        </a:ext>
                      </a:extLst>
                    </a:gridCol>
                  </a:tblGrid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906546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0329515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p/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85797994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62322077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p/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021441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9568628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61840161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532280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41503259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𝟖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670567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781C5710-6ACF-47EF-97C9-66E51D7D75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81495911"/>
                  </p:ext>
                </p:extLst>
              </p:nvPr>
            </p:nvGraphicFramePr>
            <p:xfrm>
              <a:off x="5237026" y="313442"/>
              <a:ext cx="3471546" cy="612609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3471546">
                      <a:extLst>
                        <a:ext uri="{9D8B030D-6E8A-4147-A177-3AD203B41FA5}">
                          <a16:colId xmlns:a16="http://schemas.microsoft.com/office/drawing/2014/main" val="1047938612"/>
                        </a:ext>
                      </a:extLst>
                    </a:gridCol>
                  </a:tblGrid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990" r="-351" b="-8980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06546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102000" r="-351" b="-807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0329515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200000" r="-351" b="-6990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5797994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303000" r="-351" b="-606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62322077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399010" r="-351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021441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499010" r="-351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9568628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605000" r="-351" b="-30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1840161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698020" r="-351" b="-2009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532280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806000" r="-351" b="-10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41503259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897030" r="-351" b="-19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705679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53791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52173" y="1057861"/>
                <a:ext cx="2222914" cy="526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1" i="1" smtClean="0">
                          <a:latin typeface="Cambria Math" panose="02040503050406030204" pitchFamily="18" charset="0"/>
                        </a:rPr>
                        <m:t>𝟔</m:t>
                      </m:r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sup>
                      </m:sSup>
                      <m:r>
                        <a:rPr lang="en-GB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400" b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2400" b="1"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GB" sz="2400" b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173" y="1057861"/>
                <a:ext cx="2222914" cy="5266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752173" y="3142355"/>
                <a:ext cx="2222914" cy="526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0" smtClean="0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GB" sz="2400" b="1"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sup>
                      </m:sSup>
                      <m:r>
                        <a:rPr lang="en-GB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400" b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0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GB" sz="2400" b="1">
                              <a:latin typeface="Cambria Math" panose="02040503050406030204" pitchFamily="18" charset="0"/>
                            </a:rPr>
                            <m:t>𝐦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173" y="3142355"/>
                <a:ext cx="2222914" cy="5266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593122" y="1052381"/>
                <a:ext cx="2222914" cy="526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GB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400" b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3122" y="1052381"/>
                <a:ext cx="2222914" cy="5266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593122" y="3194512"/>
                <a:ext cx="2222914" cy="526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  <m:r>
                        <a:rPr lang="en-GB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sz="2400" b="1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2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GB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3122" y="3194512"/>
                <a:ext cx="2222914" cy="5266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2464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781C5710-6ACF-47EF-97C9-66E51D7D75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92013806"/>
                  </p:ext>
                </p:extLst>
              </p:nvPr>
            </p:nvGraphicFramePr>
            <p:xfrm>
              <a:off x="409989" y="313442"/>
              <a:ext cx="3471546" cy="612609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3471546">
                      <a:extLst>
                        <a:ext uri="{9D8B030D-6E8A-4147-A177-3AD203B41FA5}">
                          <a16:colId xmlns:a16="http://schemas.microsoft.com/office/drawing/2014/main" val="1047938612"/>
                        </a:ext>
                      </a:extLst>
                    </a:gridCol>
                  </a:tblGrid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𝟐𝐦</m:t>
                                    </m:r>
                                  </m:e>
                                  <m:sup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</m:sup>
                                </m:sSup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906546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0329515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85797994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p>
                                </m:sSup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𝟐𝐦</m:t>
                                    </m:r>
                                  </m:e>
                                  <m:sup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62322077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p>
                                </m:sSup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021441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𝟏𝟔𝐦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𝟖</m:t>
                                    </m:r>
                                  </m:sup>
                                </m:sSup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𝐦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9568628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𝟖</m:t>
                                    </m:r>
                                  </m:sup>
                                </m:sSup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GB" sz="2400" b="1" i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61840161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𝟐𝟎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532280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𝟐𝟎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</m:sup>
                                </m:sSup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41503259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𝟐𝟎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p>
                                </m:sSup>
                                <m:r>
                                  <a:rPr lang="en-GB" sz="2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÷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𝟏𝟎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670567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781C5710-6ACF-47EF-97C9-66E51D7D75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92013806"/>
                  </p:ext>
                </p:extLst>
              </p:nvPr>
            </p:nvGraphicFramePr>
            <p:xfrm>
              <a:off x="409989" y="313442"/>
              <a:ext cx="3471546" cy="612609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3471546">
                      <a:extLst>
                        <a:ext uri="{9D8B030D-6E8A-4147-A177-3AD203B41FA5}">
                          <a16:colId xmlns:a16="http://schemas.microsoft.com/office/drawing/2014/main" val="1047938612"/>
                        </a:ext>
                      </a:extLst>
                    </a:gridCol>
                  </a:tblGrid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990" r="-351" b="-8980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06546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102000" r="-351" b="-807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0329515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200000" r="-351" b="-6990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5797994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303000" r="-351" b="-606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62322077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399010" r="-351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021441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499010" r="-351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9568628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605000" r="-351" b="-30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1840161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698020" r="-351" b="-2009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532280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806000" r="-351" b="-10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41503259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2"/>
                          <a:stretch>
                            <a:fillRect l="-175" t="-897030" r="-351" b="-19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70567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781C5710-6ACF-47EF-97C9-66E51D7D75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19810748"/>
                  </p:ext>
                </p:extLst>
              </p:nvPr>
            </p:nvGraphicFramePr>
            <p:xfrm>
              <a:off x="5237026" y="313442"/>
              <a:ext cx="3471546" cy="612609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3471546">
                      <a:extLst>
                        <a:ext uri="{9D8B030D-6E8A-4147-A177-3AD203B41FA5}">
                          <a16:colId xmlns:a16="http://schemas.microsoft.com/office/drawing/2014/main" val="1047938612"/>
                        </a:ext>
                      </a:extLst>
                    </a:gridCol>
                  </a:tblGrid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906546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400" b="1" i="1" smtClean="0"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80329515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p/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85797994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62322077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p/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021441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𝒎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9568628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61840161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𝟓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2532280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𝟒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𝟔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41503259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GB" sz="2400" b="1" i="1" smtClean="0"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𝟖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GB" sz="2400" dirty="0">
                            <a:solidFill>
                              <a:srgbClr val="FF0000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57431" marR="57431" marT="0" marB="0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8670567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781C5710-6ACF-47EF-97C9-66E51D7D75E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19810748"/>
                  </p:ext>
                </p:extLst>
              </p:nvPr>
            </p:nvGraphicFramePr>
            <p:xfrm>
              <a:off x="5237026" y="313442"/>
              <a:ext cx="3471546" cy="6126090"/>
            </p:xfrm>
            <a:graphic>
              <a:graphicData uri="http://schemas.openxmlformats.org/drawingml/2006/table">
                <a:tbl>
                  <a:tblPr firstCol="1" bandRow="1">
                    <a:tableStyleId>{5C22544A-7EE6-4342-B048-85BDC9FD1C3A}</a:tableStyleId>
                  </a:tblPr>
                  <a:tblGrid>
                    <a:gridCol w="3471546">
                      <a:extLst>
                        <a:ext uri="{9D8B030D-6E8A-4147-A177-3AD203B41FA5}">
                          <a16:colId xmlns:a16="http://schemas.microsoft.com/office/drawing/2014/main" val="1047938612"/>
                        </a:ext>
                      </a:extLst>
                    </a:gridCol>
                  </a:tblGrid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990" r="-351" b="-89802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906546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102000" r="-351" b="-807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0329515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200000" r="-351" b="-69901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85797994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303000" r="-351" b="-606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62322077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399010" r="-351" b="-5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021441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499010" r="-351" b="-4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95686286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605000" r="-351" b="-30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61840161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698020" r="-351" b="-2009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53228098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806000" r="-351" b="-10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41503259"/>
                      </a:ext>
                    </a:extLst>
                  </a:tr>
                  <a:tr h="6126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57431" marR="57431" marT="0" marB="0">
                        <a:blipFill>
                          <a:blip r:embed="rId3"/>
                          <a:stretch>
                            <a:fillRect l="-175" t="-897030" r="-351" b="-19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705679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13529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295</Words>
  <Application>Microsoft Office PowerPoint</Application>
  <PresentationFormat>On-screen Show (4:3)</PresentationFormat>
  <Paragraphs>120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Office Theme</vt:lpstr>
      <vt:lpstr>1_Office Theme</vt:lpstr>
      <vt:lpstr>Simplifying Expressions:  Multiplying and dividing terms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Colm Lynch</cp:lastModifiedBy>
  <cp:revision>134</cp:revision>
  <dcterms:created xsi:type="dcterms:W3CDTF">2018-01-26T08:52:52Z</dcterms:created>
  <dcterms:modified xsi:type="dcterms:W3CDTF">2018-10-14T11:13:07Z</dcterms:modified>
</cp:coreProperties>
</file>