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213391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Surds: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Adding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67247" y="3631022"/>
                <a:ext cx="4572000" cy="25674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GB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7247" y="3631022"/>
                <a:ext cx="4572000" cy="25674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35672" y="766878"/>
                <a:ext cx="1960408" cy="582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2" y="766878"/>
                <a:ext cx="1960408" cy="5827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433691" y="766878"/>
                <a:ext cx="1960408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691" y="766878"/>
                <a:ext cx="1960408" cy="5739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35672" y="2796880"/>
                <a:ext cx="2159181" cy="582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2" y="2796880"/>
                <a:ext cx="2159181" cy="582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234918" y="2846276"/>
                <a:ext cx="2159181" cy="582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54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918" y="2846276"/>
                <a:ext cx="2159181" cy="5827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035671" y="4535520"/>
                <a:ext cx="2357953" cy="573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1" y="4535520"/>
                <a:ext cx="2357953" cy="5739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036146" y="4535520"/>
                <a:ext cx="2357953" cy="5827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</m:e>
                      </m:rad>
                      <m:r>
                        <a:rPr lang="en-GB" sz="28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8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e>
                      </m:ra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146" y="4535520"/>
                <a:ext cx="2357953" cy="5827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5368414" cy="1225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Simplify your answers, where possible:</a:t>
            </a:r>
            <a:br>
              <a:rPr lang="en-GB" sz="2400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826349"/>
                <a:ext cx="3236026" cy="5868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26349"/>
                <a:ext cx="3236026" cy="58685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93128" y="612924"/>
                <a:ext cx="3236026" cy="6739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240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b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28" y="612924"/>
                <a:ext cx="3236026" cy="67399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5368414" cy="1225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Simplify your answers, where possible:</a:t>
            </a:r>
            <a:br>
              <a:rPr lang="en-GB" sz="2400" i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826349"/>
                <a:ext cx="3236026" cy="5868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e>
                      </m:rad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27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26349"/>
                <a:ext cx="3236026" cy="58685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93128" y="612924"/>
                <a:ext cx="3236026" cy="6739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240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229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  <m:r>
                        <a:rPr lang="en-GB" sz="25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e>
                      </m:rad>
                    </m:oMath>
                  </m:oMathPara>
                </a14:m>
                <a:endParaRPr lang="en-GB" sz="25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:b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128" y="612924"/>
                <a:ext cx="3236026" cy="67399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13854" y="1338918"/>
                <a:ext cx="4572000" cy="56302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7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12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17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20√3</m:t>
                      </m:r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0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</m:rad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+18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54" y="1338918"/>
                <a:ext cx="4572000" cy="56302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37990" y="1141755"/>
                <a:ext cx="4572000" cy="62951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22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14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2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30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2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20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2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10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2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30+10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2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54+4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GB" sz="24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7990" y="1141755"/>
                <a:ext cx="4572000" cy="62951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923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243</Words>
  <Application>Microsoft Office PowerPoint</Application>
  <PresentationFormat>On-screen Show (4:3)</PresentationFormat>
  <Paragraphs>62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Surds:  Adding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96</cp:revision>
  <dcterms:created xsi:type="dcterms:W3CDTF">2018-01-26T08:52:52Z</dcterms:created>
  <dcterms:modified xsi:type="dcterms:W3CDTF">2018-10-17T18:28:44Z</dcterms:modified>
</cp:coreProperties>
</file>