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11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D3F2C19-43E1-95B6-4DAC-2173309FE55B}"/>
    <pc:docChg chg="modSld">
      <pc:chgData name="" userId="" providerId="" clId="Web-{FD3F2C19-43E1-95B6-4DAC-2173309FE55B}" dt="2018-10-24T11:34:23.865" v="1" actId="20577"/>
      <pc:docMkLst>
        <pc:docMk/>
      </pc:docMkLst>
      <pc:sldChg chg="modSp">
        <pc:chgData name="" userId="" providerId="" clId="Web-{FD3F2C19-43E1-95B6-4DAC-2173309FE55B}" dt="2018-10-24T11:34:23.865" v="0" actId="20577"/>
        <pc:sldMkLst>
          <pc:docMk/>
          <pc:sldMk cId="2161365427" sldId="302"/>
        </pc:sldMkLst>
        <pc:spChg chg="mod">
          <ac:chgData name="" userId="" providerId="" clId="Web-{FD3F2C19-43E1-95B6-4DAC-2173309FE55B}" dt="2018-10-24T11:34:23.865" v="0" actId="20577"/>
          <ac:spMkLst>
            <pc:docMk/>
            <pc:sldMk cId="2161365427" sldId="302"/>
            <ac:spMk id="10" creationId="{8A944944-E635-41E3-8DA4-5CC8ADAB9CED}"/>
          </ac:spMkLst>
        </pc:spChg>
      </pc:sldChg>
    </pc:docChg>
  </pc:docChgLst>
  <pc:docChgLst>
    <pc:chgData name="A.KITE" userId="S::a.kite@st-anselms.org.uk::b911d526-0e34-417c-9bbb-1adac293fe13" providerId="AD" clId="Web-{FD3F2C19-43E1-95B6-4DAC-2173309FE55B}"/>
    <pc:docChg chg="modSld">
      <pc:chgData name="A.KITE" userId="S::a.kite@st-anselms.org.uk::b911d526-0e34-417c-9bbb-1adac293fe13" providerId="AD" clId="Web-{FD3F2C19-43E1-95B6-4DAC-2173309FE55B}" dt="2018-10-24T11:34:30.771" v="1"/>
      <pc:docMkLst>
        <pc:docMk/>
      </pc:docMkLst>
      <pc:sldChg chg="delSp">
        <pc:chgData name="A.KITE" userId="S::a.kite@st-anselms.org.uk::b911d526-0e34-417c-9bbb-1adac293fe13" providerId="AD" clId="Web-{FD3F2C19-43E1-95B6-4DAC-2173309FE55B}" dt="2018-10-24T11:34:30.771" v="1"/>
        <pc:sldMkLst>
          <pc:docMk/>
          <pc:sldMk cId="2161365427" sldId="302"/>
        </pc:sldMkLst>
        <pc:spChg chg="del">
          <ac:chgData name="A.KITE" userId="S::a.kite@st-anselms.org.uk::b911d526-0e34-417c-9bbb-1adac293fe13" providerId="AD" clId="Web-{FD3F2C19-43E1-95B6-4DAC-2173309FE55B}" dt="2018-10-24T11:34:30.771" v="1"/>
          <ac:spMkLst>
            <pc:docMk/>
            <pc:sldMk cId="2161365427" sldId="302"/>
            <ac:spMk id="10" creationId="{8A944944-E635-41E3-8DA4-5CC8ADAB9CE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Factorising Quadratics where the coefficient of x</a:t>
            </a:r>
            <a:r>
              <a:rPr lang="en-GB" sz="4400" b="1" baseline="30000" dirty="0">
                <a:solidFill>
                  <a:schemeClr val="bg1"/>
                </a:solidFill>
              </a:rPr>
              <a:t>2</a:t>
            </a:r>
            <a:r>
              <a:rPr lang="en-GB" sz="4400" b="1" dirty="0">
                <a:solidFill>
                  <a:schemeClr val="bg1"/>
                </a:solidFill>
              </a:rPr>
              <a:t> is not 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62C44F2-1682-4B37-B74C-B3DC3F5AAA69}"/>
                  </a:ext>
                </a:extLst>
              </p:cNvPr>
              <p:cNvSpPr/>
              <p:nvPr/>
            </p:nvSpPr>
            <p:spPr>
              <a:xfrm>
                <a:off x="3355940" y="4035611"/>
                <a:ext cx="22964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62C44F2-1682-4B37-B74C-B3DC3F5AAA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940" y="4035611"/>
                <a:ext cx="2296463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CF9A538-17EA-4D56-AE9F-B29ECB90E468}"/>
                  </a:ext>
                </a:extLst>
              </p:cNvPr>
              <p:cNvSpPr/>
              <p:nvPr/>
            </p:nvSpPr>
            <p:spPr>
              <a:xfrm>
                <a:off x="3277392" y="4711321"/>
                <a:ext cx="24535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− 5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CF9A538-17EA-4D56-AE9F-B29ECB90E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392" y="4711321"/>
                <a:ext cx="245355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E5E0D86-1F42-4E98-B20D-2B8DA4197599}"/>
                  </a:ext>
                </a:extLst>
              </p:cNvPr>
              <p:cNvSpPr/>
              <p:nvPr/>
            </p:nvSpPr>
            <p:spPr>
              <a:xfrm>
                <a:off x="2220082" y="5351929"/>
                <a:ext cx="4572000" cy="80021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E5E0D86-1F42-4E98-B20D-2B8DA41975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082" y="5351929"/>
                <a:ext cx="4572000" cy="8002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2304156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2304156" cy="4406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2304156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2304156" cy="4406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A9BBA4E-7481-4BBD-90E3-67A0F82D58D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13869" y="213641"/>
                <a:ext cx="3886199" cy="650766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−2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−2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− 5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−3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b="0" dirty="0"/>
              </a:p>
              <a:p>
                <a:pPr marL="0" indent="0">
                  <a:buNone/>
                </a:pPr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A9BBA4E-7481-4BBD-90E3-67A0F82D58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13869" y="213641"/>
                <a:ext cx="3886199" cy="650766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EEA6E6A-05B2-476F-96DC-24DF62502CC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2000" y="289055"/>
                <a:ext cx="3886200" cy="643225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EEA6E6A-05B2-476F-96DC-24DF62502C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2000" y="289055"/>
                <a:ext cx="3886200" cy="6432256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A9BBA4E-7481-4BBD-90E3-67A0F82D58D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13868" y="213641"/>
                <a:ext cx="4653099" cy="6507669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− 5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−5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−3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b="0" dirty="0"/>
              </a:p>
              <a:p>
                <a:pPr marL="0" indent="0">
                  <a:buNone/>
                </a:pPr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A9BBA4E-7481-4BBD-90E3-67A0F82D58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13868" y="213641"/>
                <a:ext cx="4653099" cy="650766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EEA6E6A-05B2-476F-96DC-24DF62502CC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571999" y="289055"/>
                <a:ext cx="4572001" cy="6432256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5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5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5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5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5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5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5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5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−5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5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50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5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5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5000" b="0" i="1" smtClean="0">
                          <a:latin typeface="Cambria Math" panose="02040503050406030204" pitchFamily="18" charset="0"/>
                        </a:rPr>
                        <m:t>− 3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50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5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5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𝐖𝐈𝐋𝐋</m:t>
                      </m:r>
                      <m:r>
                        <a:rPr lang="en-GB" sz="5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5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𝐍𝐎𝐓</m:t>
                      </m:r>
                      <m:r>
                        <a:rPr lang="en-GB" sz="5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5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𝐅𝐀𝐂𝐓𝐎𝐑𝐈𝐒𝐄</m:t>
                      </m:r>
                      <m:r>
                        <a:rPr lang="en-GB" sz="5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GB" sz="50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sz="4600" dirty="0"/>
              </a:p>
              <a:p>
                <a:pPr marL="0" indent="0">
                  <a:buNone/>
                </a:pP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EEA6E6A-05B2-476F-96DC-24DF62502C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571999" y="289055"/>
                <a:ext cx="4572001" cy="6432256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26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498</Words>
  <Application>Microsoft Office PowerPoint</Application>
  <PresentationFormat>On-screen Show (4:3)</PresentationFormat>
  <Paragraphs>97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Factorising Quadratics where the coefficient of x2 is not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84</cp:revision>
  <dcterms:created xsi:type="dcterms:W3CDTF">2018-01-26T08:52:52Z</dcterms:created>
  <dcterms:modified xsi:type="dcterms:W3CDTF">2018-10-30T16:29:02Z</dcterms:modified>
</cp:coreProperties>
</file>