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98" r:id="rId2"/>
    <p:sldId id="302" r:id="rId3"/>
    <p:sldId id="303" r:id="rId4"/>
    <p:sldId id="305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07" autoAdjust="0"/>
    <p:restoredTop sz="89362" autoAdjust="0"/>
  </p:normalViewPr>
  <p:slideViewPr>
    <p:cSldViewPr snapToGrid="0">
      <p:cViewPr varScale="1">
        <p:scale>
          <a:sx n="61" d="100"/>
          <a:sy n="61" d="100"/>
        </p:scale>
        <p:origin x="163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31/10/2018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165673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31/10/2018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31/10/2018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31/10/2018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31/10/2018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31/10/2018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31/10/2018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31/10/2018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31/10/2018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31/10/2018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31/10/2018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31/10/2018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31/10/2018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21148" y="129567"/>
            <a:ext cx="6182139" cy="1386864"/>
          </a:xfrm>
        </p:spPr>
        <p:txBody>
          <a:bodyPr>
            <a:norm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Calculate Length of Arcs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Practice</a:t>
            </a:r>
          </a:p>
        </p:txBody>
      </p:sp>
      <p:sp>
        <p:nvSpPr>
          <p:cNvPr id="15" name="Pie 3">
            <a:extLst>
              <a:ext uri="{FF2B5EF4-FFF2-40B4-BE49-F238E27FC236}">
                <a16:creationId xmlns:a16="http://schemas.microsoft.com/office/drawing/2014/main" id="{354AFF8A-A761-4B8D-835B-262C5F68E2EE}"/>
              </a:ext>
            </a:extLst>
          </p:cNvPr>
          <p:cNvSpPr/>
          <p:nvPr/>
        </p:nvSpPr>
        <p:spPr>
          <a:xfrm rot="5400000">
            <a:off x="1347760" y="4421085"/>
            <a:ext cx="1773382" cy="1773382"/>
          </a:xfrm>
          <a:prstGeom prst="pie">
            <a:avLst>
              <a:gd name="adj1" fmla="val 10746244"/>
              <a:gd name="adj2" fmla="val 12912619"/>
            </a:avLst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bg1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479180D-3E8B-4F43-AB0F-5380EC5F0404}"/>
              </a:ext>
            </a:extLst>
          </p:cNvPr>
          <p:cNvSpPr txBox="1"/>
          <p:nvPr/>
        </p:nvSpPr>
        <p:spPr>
          <a:xfrm>
            <a:off x="1501557" y="4846110"/>
            <a:ext cx="5998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solidFill>
                  <a:schemeClr val="bg1"/>
                </a:solidFill>
              </a:rPr>
              <a:t>36°</a:t>
            </a:r>
          </a:p>
        </p:txBody>
      </p:sp>
      <p:sp>
        <p:nvSpPr>
          <p:cNvPr id="21" name="Arc 20">
            <a:extLst>
              <a:ext uri="{FF2B5EF4-FFF2-40B4-BE49-F238E27FC236}">
                <a16:creationId xmlns:a16="http://schemas.microsoft.com/office/drawing/2014/main" id="{3D6483D6-AE89-41CC-BC04-338050776F50}"/>
              </a:ext>
            </a:extLst>
          </p:cNvPr>
          <p:cNvSpPr/>
          <p:nvPr/>
        </p:nvSpPr>
        <p:spPr>
          <a:xfrm>
            <a:off x="1929651" y="5004470"/>
            <a:ext cx="609600" cy="609600"/>
          </a:xfrm>
          <a:prstGeom prst="arc">
            <a:avLst>
              <a:gd name="adj1" fmla="val 16200000"/>
              <a:gd name="adj2" fmla="val 17837765"/>
            </a:avLst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bg1"/>
              </a:solidFill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18D41EF0-CC12-4B94-9159-4AFB1992DC2E}"/>
              </a:ext>
            </a:extLst>
          </p:cNvPr>
          <p:cNvSpPr txBox="1"/>
          <p:nvPr/>
        </p:nvSpPr>
        <p:spPr>
          <a:xfrm>
            <a:off x="2546500" y="4759639"/>
            <a:ext cx="7841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solidFill>
                  <a:schemeClr val="bg1"/>
                </a:solidFill>
              </a:rPr>
              <a:t>9 cm</a:t>
            </a:r>
          </a:p>
        </p:txBody>
      </p:sp>
      <p:sp>
        <p:nvSpPr>
          <p:cNvPr id="24" name="Pie 23">
            <a:extLst>
              <a:ext uri="{FF2B5EF4-FFF2-40B4-BE49-F238E27FC236}">
                <a16:creationId xmlns:a16="http://schemas.microsoft.com/office/drawing/2014/main" id="{BDFB3E67-ACE6-4382-B373-5066D0E85D09}"/>
              </a:ext>
            </a:extLst>
          </p:cNvPr>
          <p:cNvSpPr/>
          <p:nvPr/>
        </p:nvSpPr>
        <p:spPr>
          <a:xfrm rot="5400000">
            <a:off x="3496656" y="4421084"/>
            <a:ext cx="1773382" cy="1773382"/>
          </a:xfrm>
          <a:prstGeom prst="pie">
            <a:avLst>
              <a:gd name="adj1" fmla="val 10746244"/>
              <a:gd name="adj2" fmla="val 12583115"/>
            </a:avLst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bg1"/>
              </a:solidFill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44176D7A-25DC-47A6-A11A-EFEE90A7FCC2}"/>
              </a:ext>
            </a:extLst>
          </p:cNvPr>
          <p:cNvSpPr txBox="1"/>
          <p:nvPr/>
        </p:nvSpPr>
        <p:spPr>
          <a:xfrm>
            <a:off x="3650453" y="4846109"/>
            <a:ext cx="5998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solidFill>
                  <a:schemeClr val="bg1"/>
                </a:solidFill>
              </a:rPr>
              <a:t>26°</a:t>
            </a:r>
          </a:p>
        </p:txBody>
      </p:sp>
      <p:sp>
        <p:nvSpPr>
          <p:cNvPr id="26" name="Arc 25">
            <a:extLst>
              <a:ext uri="{FF2B5EF4-FFF2-40B4-BE49-F238E27FC236}">
                <a16:creationId xmlns:a16="http://schemas.microsoft.com/office/drawing/2014/main" id="{993C575E-B0C0-4D91-83BE-3B125012C839}"/>
              </a:ext>
            </a:extLst>
          </p:cNvPr>
          <p:cNvSpPr/>
          <p:nvPr/>
        </p:nvSpPr>
        <p:spPr>
          <a:xfrm>
            <a:off x="4078547" y="5004469"/>
            <a:ext cx="609600" cy="609600"/>
          </a:xfrm>
          <a:prstGeom prst="arc">
            <a:avLst>
              <a:gd name="adj1" fmla="val 16200000"/>
              <a:gd name="adj2" fmla="val 17872081"/>
            </a:avLst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bg1"/>
              </a:solidFill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9EF1AA86-3303-4FE4-90FD-58BA1171F3F1}"/>
              </a:ext>
            </a:extLst>
          </p:cNvPr>
          <p:cNvSpPr txBox="1"/>
          <p:nvPr/>
        </p:nvSpPr>
        <p:spPr>
          <a:xfrm>
            <a:off x="4695396" y="4759638"/>
            <a:ext cx="9396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solidFill>
                  <a:schemeClr val="bg1"/>
                </a:solidFill>
              </a:rPr>
              <a:t>30 cm</a:t>
            </a:r>
          </a:p>
        </p:txBody>
      </p:sp>
      <p:sp>
        <p:nvSpPr>
          <p:cNvPr id="28" name="Pie 27">
            <a:extLst>
              <a:ext uri="{FF2B5EF4-FFF2-40B4-BE49-F238E27FC236}">
                <a16:creationId xmlns:a16="http://schemas.microsoft.com/office/drawing/2014/main" id="{86E0553B-F788-4245-BF5F-FF1ED68FEAEA}"/>
              </a:ext>
            </a:extLst>
          </p:cNvPr>
          <p:cNvSpPr/>
          <p:nvPr/>
        </p:nvSpPr>
        <p:spPr>
          <a:xfrm rot="5400000">
            <a:off x="6171863" y="4334612"/>
            <a:ext cx="1773382" cy="1773382"/>
          </a:xfrm>
          <a:prstGeom prst="pie">
            <a:avLst>
              <a:gd name="adj1" fmla="val 10746244"/>
              <a:gd name="adj2" fmla="val 4741815"/>
            </a:avLst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bg1"/>
              </a:solidFill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508EC754-50E3-4F52-BDD8-C73415415F42}"/>
              </a:ext>
            </a:extLst>
          </p:cNvPr>
          <p:cNvSpPr txBox="1"/>
          <p:nvPr/>
        </p:nvSpPr>
        <p:spPr>
          <a:xfrm>
            <a:off x="6961676" y="5414605"/>
            <a:ext cx="7553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solidFill>
                  <a:schemeClr val="bg1"/>
                </a:solidFill>
              </a:rPr>
              <a:t>260°</a:t>
            </a:r>
          </a:p>
        </p:txBody>
      </p:sp>
      <p:sp>
        <p:nvSpPr>
          <p:cNvPr id="30" name="Arc 29">
            <a:extLst>
              <a:ext uri="{FF2B5EF4-FFF2-40B4-BE49-F238E27FC236}">
                <a16:creationId xmlns:a16="http://schemas.microsoft.com/office/drawing/2014/main" id="{95A748E2-FEF1-4065-BD99-29720DC0168A}"/>
              </a:ext>
            </a:extLst>
          </p:cNvPr>
          <p:cNvSpPr/>
          <p:nvPr/>
        </p:nvSpPr>
        <p:spPr>
          <a:xfrm>
            <a:off x="6753754" y="4917997"/>
            <a:ext cx="609600" cy="609600"/>
          </a:xfrm>
          <a:prstGeom prst="arc">
            <a:avLst>
              <a:gd name="adj1" fmla="val 16200000"/>
              <a:gd name="adj2" fmla="val 9944234"/>
            </a:avLst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bg1"/>
              </a:solidFill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8802F0E6-3AB3-4FC1-9CB3-A0FEAA348ED1}"/>
              </a:ext>
            </a:extLst>
          </p:cNvPr>
          <p:cNvSpPr txBox="1"/>
          <p:nvPr/>
        </p:nvSpPr>
        <p:spPr>
          <a:xfrm>
            <a:off x="6131697" y="4481656"/>
            <a:ext cx="7841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solidFill>
                  <a:schemeClr val="bg1"/>
                </a:solidFill>
              </a:rPr>
              <a:t>3 cm</a:t>
            </a:r>
          </a:p>
        </p:txBody>
      </p:sp>
    </p:spTree>
    <p:extLst>
      <p:ext uri="{BB962C8B-B14F-4D97-AF65-F5344CB8AC3E}">
        <p14:creationId xmlns:p14="http://schemas.microsoft.com/office/powerpoint/2010/main" val="26556361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Pie 10">
            <a:extLst>
              <a:ext uri="{FF2B5EF4-FFF2-40B4-BE49-F238E27FC236}">
                <a16:creationId xmlns:a16="http://schemas.microsoft.com/office/drawing/2014/main" id="{9E755E92-8BCE-4B54-A470-66B5D3394A9E}"/>
              </a:ext>
            </a:extLst>
          </p:cNvPr>
          <p:cNvSpPr/>
          <p:nvPr/>
        </p:nvSpPr>
        <p:spPr>
          <a:xfrm rot="1241484">
            <a:off x="765775" y="1196142"/>
            <a:ext cx="1773382" cy="1773382"/>
          </a:xfrm>
          <a:prstGeom prst="pie">
            <a:avLst>
              <a:gd name="adj1" fmla="val 10049621"/>
              <a:gd name="adj2" fmla="val 18691467"/>
            </a:avLst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0324F45-ED06-496F-8153-E50DE87E4DD0}"/>
              </a:ext>
            </a:extLst>
          </p:cNvPr>
          <p:cNvSpPr txBox="1"/>
          <p:nvPr/>
        </p:nvSpPr>
        <p:spPr>
          <a:xfrm>
            <a:off x="1279667" y="2039027"/>
            <a:ext cx="7553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/>
              <a:t>144°</a:t>
            </a:r>
          </a:p>
        </p:txBody>
      </p:sp>
      <p:sp>
        <p:nvSpPr>
          <p:cNvPr id="18" name="Arc 17">
            <a:extLst>
              <a:ext uri="{FF2B5EF4-FFF2-40B4-BE49-F238E27FC236}">
                <a16:creationId xmlns:a16="http://schemas.microsoft.com/office/drawing/2014/main" id="{9B17372F-04E0-4DF8-AD33-F2E7080AF6D3}"/>
              </a:ext>
            </a:extLst>
          </p:cNvPr>
          <p:cNvSpPr/>
          <p:nvPr/>
        </p:nvSpPr>
        <p:spPr>
          <a:xfrm rot="18000000">
            <a:off x="1347666" y="1779527"/>
            <a:ext cx="609600" cy="609600"/>
          </a:xfrm>
          <a:prstGeom prst="arc">
            <a:avLst>
              <a:gd name="adj1" fmla="val 15273153"/>
              <a:gd name="adj2" fmla="val 199737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E0779A0A-D7A8-413B-986C-AFEFAE9FF397}"/>
              </a:ext>
            </a:extLst>
          </p:cNvPr>
          <p:cNvSpPr/>
          <p:nvPr/>
        </p:nvSpPr>
        <p:spPr>
          <a:xfrm>
            <a:off x="363037" y="675837"/>
            <a:ext cx="334392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>
                <a:ea typeface="Times New Roman" panose="02020603050405020304" pitchFamily="18" charset="0"/>
                <a:cs typeface="Times New Roman" panose="02020603050405020304" pitchFamily="18" charset="0"/>
              </a:rPr>
              <a:t>Calculate the length of the arc</a:t>
            </a:r>
            <a:endParaRPr lang="en-GB" sz="2000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31B430E-3097-424F-8B47-F22ACF178A74}"/>
              </a:ext>
            </a:extLst>
          </p:cNvPr>
          <p:cNvSpPr txBox="1"/>
          <p:nvPr/>
        </p:nvSpPr>
        <p:spPr>
          <a:xfrm>
            <a:off x="2126210" y="1667962"/>
            <a:ext cx="7152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/>
              <a:t>9cm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A9302DB0-6F88-45EA-B006-EE516E58E830}"/>
              </a:ext>
            </a:extLst>
          </p:cNvPr>
          <p:cNvSpPr txBox="1"/>
          <p:nvPr/>
        </p:nvSpPr>
        <p:spPr>
          <a:xfrm>
            <a:off x="5711515" y="2039027"/>
            <a:ext cx="7553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/>
              <a:t>120°</a:t>
            </a:r>
          </a:p>
        </p:txBody>
      </p:sp>
      <p:sp>
        <p:nvSpPr>
          <p:cNvPr id="22" name="Arc 21">
            <a:extLst>
              <a:ext uri="{FF2B5EF4-FFF2-40B4-BE49-F238E27FC236}">
                <a16:creationId xmlns:a16="http://schemas.microsoft.com/office/drawing/2014/main" id="{32F91D6C-1031-446E-99DB-1F243CD627B3}"/>
              </a:ext>
            </a:extLst>
          </p:cNvPr>
          <p:cNvSpPr/>
          <p:nvPr/>
        </p:nvSpPr>
        <p:spPr>
          <a:xfrm rot="18000000">
            <a:off x="5779514" y="1779527"/>
            <a:ext cx="609600" cy="609600"/>
          </a:xfrm>
          <a:prstGeom prst="arc">
            <a:avLst>
              <a:gd name="adj1" fmla="val 15273153"/>
              <a:gd name="adj2" fmla="val 199737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9D1AD6A0-B65B-4E93-97C2-8BB32C9E2C49}"/>
              </a:ext>
            </a:extLst>
          </p:cNvPr>
          <p:cNvSpPr/>
          <p:nvPr/>
        </p:nvSpPr>
        <p:spPr>
          <a:xfrm>
            <a:off x="4794885" y="675837"/>
            <a:ext cx="334392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>
                <a:ea typeface="Times New Roman" panose="02020603050405020304" pitchFamily="18" charset="0"/>
                <a:cs typeface="Times New Roman" panose="02020603050405020304" pitchFamily="18" charset="0"/>
              </a:rPr>
              <a:t>Calculate the length of the arc</a:t>
            </a:r>
            <a:endParaRPr lang="en-GB" sz="2000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45E7DAE7-08B2-473A-AC23-A08623EC76B2}"/>
              </a:ext>
            </a:extLst>
          </p:cNvPr>
          <p:cNvSpPr txBox="1"/>
          <p:nvPr/>
        </p:nvSpPr>
        <p:spPr>
          <a:xfrm>
            <a:off x="6558058" y="1667962"/>
            <a:ext cx="7152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/>
              <a:t>9cm</a:t>
            </a:r>
          </a:p>
        </p:txBody>
      </p:sp>
      <p:sp>
        <p:nvSpPr>
          <p:cNvPr id="25" name="Pie 10">
            <a:extLst>
              <a:ext uri="{FF2B5EF4-FFF2-40B4-BE49-F238E27FC236}">
                <a16:creationId xmlns:a16="http://schemas.microsoft.com/office/drawing/2014/main" id="{F2A209FA-017F-4231-B525-1966C51DD343}"/>
              </a:ext>
            </a:extLst>
          </p:cNvPr>
          <p:cNvSpPr/>
          <p:nvPr/>
        </p:nvSpPr>
        <p:spPr>
          <a:xfrm rot="1241484">
            <a:off x="5218292" y="1196143"/>
            <a:ext cx="1773382" cy="1773382"/>
          </a:xfrm>
          <a:prstGeom prst="pie">
            <a:avLst>
              <a:gd name="adj1" fmla="val 10049621"/>
              <a:gd name="adj2" fmla="val 18691467"/>
            </a:avLst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C194F753-227F-4105-BEB9-F042E39C9300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webstermaths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13654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:a16="http://schemas.microsoft.com/office/drawing/2014/main" id="{AF32547A-6540-4FC8-85F7-0BB5E932C191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webstermaths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3F1135FB-02B9-499C-A5F7-AE0508BCFF5F}"/>
              </a:ext>
            </a:extLst>
          </p:cNvPr>
          <p:cNvSpPr/>
          <p:nvPr/>
        </p:nvSpPr>
        <p:spPr>
          <a:xfrm>
            <a:off x="604710" y="423720"/>
            <a:ext cx="382715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dirty="0">
                <a:ea typeface="Times New Roman" panose="02020603050405020304" pitchFamily="18" charset="0"/>
                <a:cs typeface="Times New Roman" panose="02020603050405020304" pitchFamily="18" charset="0"/>
              </a:rPr>
              <a:t>Calculate the lengths of the arcs</a:t>
            </a:r>
            <a:endParaRPr lang="en-GB" sz="1600" dirty="0"/>
          </a:p>
        </p:txBody>
      </p:sp>
      <p:sp>
        <p:nvSpPr>
          <p:cNvPr id="23" name="Pie 3">
            <a:extLst>
              <a:ext uri="{FF2B5EF4-FFF2-40B4-BE49-F238E27FC236}">
                <a16:creationId xmlns:a16="http://schemas.microsoft.com/office/drawing/2014/main" id="{16511352-06F5-4977-98AF-9108812A5B6E}"/>
              </a:ext>
            </a:extLst>
          </p:cNvPr>
          <p:cNvSpPr/>
          <p:nvPr/>
        </p:nvSpPr>
        <p:spPr>
          <a:xfrm rot="5400000">
            <a:off x="871965" y="737068"/>
            <a:ext cx="1773382" cy="1773382"/>
          </a:xfrm>
          <a:prstGeom prst="pie">
            <a:avLst>
              <a:gd name="adj1" fmla="val 10746244"/>
              <a:gd name="adj2" fmla="val 12912619"/>
            </a:avLst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D6DCB3D5-8F0B-45E2-9F4A-A8A44CA2FB58}"/>
              </a:ext>
            </a:extLst>
          </p:cNvPr>
          <p:cNvSpPr txBox="1"/>
          <p:nvPr/>
        </p:nvSpPr>
        <p:spPr>
          <a:xfrm>
            <a:off x="1025762" y="1162093"/>
            <a:ext cx="5998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/>
              <a:t>36°</a:t>
            </a:r>
          </a:p>
        </p:txBody>
      </p:sp>
      <p:sp>
        <p:nvSpPr>
          <p:cNvPr id="25" name="Arc 24">
            <a:extLst>
              <a:ext uri="{FF2B5EF4-FFF2-40B4-BE49-F238E27FC236}">
                <a16:creationId xmlns:a16="http://schemas.microsoft.com/office/drawing/2014/main" id="{B0070105-80F7-4736-AD4C-555998E73439}"/>
              </a:ext>
            </a:extLst>
          </p:cNvPr>
          <p:cNvSpPr/>
          <p:nvPr/>
        </p:nvSpPr>
        <p:spPr>
          <a:xfrm>
            <a:off x="1453856" y="1320453"/>
            <a:ext cx="609600" cy="609600"/>
          </a:xfrm>
          <a:prstGeom prst="arc">
            <a:avLst>
              <a:gd name="adj1" fmla="val 16200000"/>
              <a:gd name="adj2" fmla="val 17837765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4A71903B-6287-4320-BA12-A3C40C0A964A}"/>
              </a:ext>
            </a:extLst>
          </p:cNvPr>
          <p:cNvSpPr txBox="1"/>
          <p:nvPr/>
        </p:nvSpPr>
        <p:spPr>
          <a:xfrm>
            <a:off x="2070705" y="1075622"/>
            <a:ext cx="7841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/>
              <a:t>9 cm</a:t>
            </a:r>
          </a:p>
        </p:txBody>
      </p:sp>
      <p:sp>
        <p:nvSpPr>
          <p:cNvPr id="27" name="Pie 7">
            <a:extLst>
              <a:ext uri="{FF2B5EF4-FFF2-40B4-BE49-F238E27FC236}">
                <a16:creationId xmlns:a16="http://schemas.microsoft.com/office/drawing/2014/main" id="{FC41749A-D30A-49F9-BE2D-5BCE1DE01D48}"/>
              </a:ext>
            </a:extLst>
          </p:cNvPr>
          <p:cNvSpPr/>
          <p:nvPr/>
        </p:nvSpPr>
        <p:spPr>
          <a:xfrm rot="5400000">
            <a:off x="871965" y="1775994"/>
            <a:ext cx="1773382" cy="1773382"/>
          </a:xfrm>
          <a:prstGeom prst="pie">
            <a:avLst>
              <a:gd name="adj1" fmla="val 10746244"/>
              <a:gd name="adj2" fmla="val 12912619"/>
            </a:avLst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A513E757-64A1-4AEB-88BA-ECD29460CE85}"/>
              </a:ext>
            </a:extLst>
          </p:cNvPr>
          <p:cNvSpPr txBox="1"/>
          <p:nvPr/>
        </p:nvSpPr>
        <p:spPr>
          <a:xfrm>
            <a:off x="1025762" y="2201019"/>
            <a:ext cx="5998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/>
              <a:t>36°</a:t>
            </a:r>
          </a:p>
        </p:txBody>
      </p:sp>
      <p:sp>
        <p:nvSpPr>
          <p:cNvPr id="29" name="Arc 28">
            <a:extLst>
              <a:ext uri="{FF2B5EF4-FFF2-40B4-BE49-F238E27FC236}">
                <a16:creationId xmlns:a16="http://schemas.microsoft.com/office/drawing/2014/main" id="{F7293EA1-01FD-45B0-A7E2-B0B750348E41}"/>
              </a:ext>
            </a:extLst>
          </p:cNvPr>
          <p:cNvSpPr/>
          <p:nvPr/>
        </p:nvSpPr>
        <p:spPr>
          <a:xfrm>
            <a:off x="1453856" y="2359379"/>
            <a:ext cx="609600" cy="609600"/>
          </a:xfrm>
          <a:prstGeom prst="arc">
            <a:avLst>
              <a:gd name="adj1" fmla="val 16200000"/>
              <a:gd name="adj2" fmla="val 17837765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052CC800-B040-487E-B0EC-CA9BEE298D25}"/>
              </a:ext>
            </a:extLst>
          </p:cNvPr>
          <p:cNvSpPr txBox="1"/>
          <p:nvPr/>
        </p:nvSpPr>
        <p:spPr>
          <a:xfrm>
            <a:off x="2070705" y="2114548"/>
            <a:ext cx="9396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/>
              <a:t>10 cm</a:t>
            </a:r>
          </a:p>
        </p:txBody>
      </p:sp>
      <p:sp>
        <p:nvSpPr>
          <p:cNvPr id="31" name="Pie 11">
            <a:extLst>
              <a:ext uri="{FF2B5EF4-FFF2-40B4-BE49-F238E27FC236}">
                <a16:creationId xmlns:a16="http://schemas.microsoft.com/office/drawing/2014/main" id="{51B453CA-9A37-4DD5-9D3A-E5F6E29579CB}"/>
              </a:ext>
            </a:extLst>
          </p:cNvPr>
          <p:cNvSpPr/>
          <p:nvPr/>
        </p:nvSpPr>
        <p:spPr>
          <a:xfrm rot="5400000">
            <a:off x="871965" y="2886666"/>
            <a:ext cx="1773382" cy="1773382"/>
          </a:xfrm>
          <a:prstGeom prst="pie">
            <a:avLst>
              <a:gd name="adj1" fmla="val 10746244"/>
              <a:gd name="adj2" fmla="val 11669326"/>
            </a:avLst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5B0BC08D-892B-455A-8DF0-81BB1DC8C228}"/>
              </a:ext>
            </a:extLst>
          </p:cNvPr>
          <p:cNvSpPr txBox="1"/>
          <p:nvPr/>
        </p:nvSpPr>
        <p:spPr>
          <a:xfrm>
            <a:off x="1025762" y="3311691"/>
            <a:ext cx="5998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/>
              <a:t>10°</a:t>
            </a:r>
          </a:p>
        </p:txBody>
      </p:sp>
      <p:sp>
        <p:nvSpPr>
          <p:cNvPr id="33" name="Arc 32">
            <a:extLst>
              <a:ext uri="{FF2B5EF4-FFF2-40B4-BE49-F238E27FC236}">
                <a16:creationId xmlns:a16="http://schemas.microsoft.com/office/drawing/2014/main" id="{917BB645-2777-403B-A750-507797EABF63}"/>
              </a:ext>
            </a:extLst>
          </p:cNvPr>
          <p:cNvSpPr/>
          <p:nvPr/>
        </p:nvSpPr>
        <p:spPr>
          <a:xfrm>
            <a:off x="1453856" y="3470051"/>
            <a:ext cx="609600" cy="609600"/>
          </a:xfrm>
          <a:prstGeom prst="arc">
            <a:avLst>
              <a:gd name="adj1" fmla="val 16200000"/>
              <a:gd name="adj2" fmla="val 17221126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B5B1478B-ED6C-4C4F-8999-937CB375608E}"/>
              </a:ext>
            </a:extLst>
          </p:cNvPr>
          <p:cNvSpPr txBox="1"/>
          <p:nvPr/>
        </p:nvSpPr>
        <p:spPr>
          <a:xfrm>
            <a:off x="2070705" y="3225220"/>
            <a:ext cx="9396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/>
              <a:t>36 cm</a:t>
            </a:r>
          </a:p>
        </p:txBody>
      </p:sp>
      <p:sp>
        <p:nvSpPr>
          <p:cNvPr id="35" name="Pie 15">
            <a:extLst>
              <a:ext uri="{FF2B5EF4-FFF2-40B4-BE49-F238E27FC236}">
                <a16:creationId xmlns:a16="http://schemas.microsoft.com/office/drawing/2014/main" id="{A048B945-42ED-4162-B2FC-3C588483B23B}"/>
              </a:ext>
            </a:extLst>
          </p:cNvPr>
          <p:cNvSpPr/>
          <p:nvPr/>
        </p:nvSpPr>
        <p:spPr>
          <a:xfrm rot="5400000">
            <a:off x="871965" y="3993638"/>
            <a:ext cx="1773382" cy="1773382"/>
          </a:xfrm>
          <a:prstGeom prst="pie">
            <a:avLst>
              <a:gd name="adj1" fmla="val 10746244"/>
              <a:gd name="adj2" fmla="val 11669326"/>
            </a:avLst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87D571B2-F777-4F1A-B80D-6CE38BA2D318}"/>
              </a:ext>
            </a:extLst>
          </p:cNvPr>
          <p:cNvSpPr txBox="1"/>
          <p:nvPr/>
        </p:nvSpPr>
        <p:spPr>
          <a:xfrm>
            <a:off x="1025762" y="4418663"/>
            <a:ext cx="5998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/>
              <a:t>10°</a:t>
            </a:r>
          </a:p>
        </p:txBody>
      </p:sp>
      <p:sp>
        <p:nvSpPr>
          <p:cNvPr id="37" name="Arc 36">
            <a:extLst>
              <a:ext uri="{FF2B5EF4-FFF2-40B4-BE49-F238E27FC236}">
                <a16:creationId xmlns:a16="http://schemas.microsoft.com/office/drawing/2014/main" id="{480C62C5-FC0D-4924-B3A1-BCF93828068D}"/>
              </a:ext>
            </a:extLst>
          </p:cNvPr>
          <p:cNvSpPr/>
          <p:nvPr/>
        </p:nvSpPr>
        <p:spPr>
          <a:xfrm>
            <a:off x="1453856" y="4577023"/>
            <a:ext cx="609600" cy="609600"/>
          </a:xfrm>
          <a:prstGeom prst="arc">
            <a:avLst>
              <a:gd name="adj1" fmla="val 16200000"/>
              <a:gd name="adj2" fmla="val 17221126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CE27DEB1-6904-4F8A-B5BE-30CAC65D25B1}"/>
              </a:ext>
            </a:extLst>
          </p:cNvPr>
          <p:cNvSpPr txBox="1"/>
          <p:nvPr/>
        </p:nvSpPr>
        <p:spPr>
          <a:xfrm>
            <a:off x="2070705" y="4332192"/>
            <a:ext cx="9396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/>
              <a:t>72 cm</a:t>
            </a:r>
          </a:p>
        </p:txBody>
      </p:sp>
      <p:sp>
        <p:nvSpPr>
          <p:cNvPr id="39" name="Pie 19">
            <a:extLst>
              <a:ext uri="{FF2B5EF4-FFF2-40B4-BE49-F238E27FC236}">
                <a16:creationId xmlns:a16="http://schemas.microsoft.com/office/drawing/2014/main" id="{99E7BF98-8A01-48E3-88E7-E5E008A29A9B}"/>
              </a:ext>
            </a:extLst>
          </p:cNvPr>
          <p:cNvSpPr/>
          <p:nvPr/>
        </p:nvSpPr>
        <p:spPr>
          <a:xfrm rot="5400000">
            <a:off x="797293" y="5084619"/>
            <a:ext cx="1773382" cy="1773382"/>
          </a:xfrm>
          <a:prstGeom prst="pie">
            <a:avLst>
              <a:gd name="adj1" fmla="val 10746244"/>
              <a:gd name="adj2" fmla="val 12254568"/>
            </a:avLst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E392DC78-22D3-42EC-A550-465A71FEFC5F}"/>
              </a:ext>
            </a:extLst>
          </p:cNvPr>
          <p:cNvSpPr txBox="1"/>
          <p:nvPr/>
        </p:nvSpPr>
        <p:spPr>
          <a:xfrm>
            <a:off x="951090" y="5509644"/>
            <a:ext cx="5998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/>
              <a:t>20°</a:t>
            </a:r>
          </a:p>
        </p:txBody>
      </p:sp>
      <p:sp>
        <p:nvSpPr>
          <p:cNvPr id="41" name="Arc 40">
            <a:extLst>
              <a:ext uri="{FF2B5EF4-FFF2-40B4-BE49-F238E27FC236}">
                <a16:creationId xmlns:a16="http://schemas.microsoft.com/office/drawing/2014/main" id="{699CB6FD-D3DE-4F61-A9DF-413A80F43C71}"/>
              </a:ext>
            </a:extLst>
          </p:cNvPr>
          <p:cNvSpPr/>
          <p:nvPr/>
        </p:nvSpPr>
        <p:spPr>
          <a:xfrm>
            <a:off x="1379027" y="5581991"/>
            <a:ext cx="609600" cy="609600"/>
          </a:xfrm>
          <a:prstGeom prst="arc">
            <a:avLst>
              <a:gd name="adj1" fmla="val 16200000"/>
              <a:gd name="adj2" fmla="val 17872081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F66C83DD-E421-4E11-9544-BCDBBD6A49A3}"/>
              </a:ext>
            </a:extLst>
          </p:cNvPr>
          <p:cNvSpPr txBox="1"/>
          <p:nvPr/>
        </p:nvSpPr>
        <p:spPr>
          <a:xfrm>
            <a:off x="1996033" y="5423173"/>
            <a:ext cx="9396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/>
              <a:t>36 cm</a:t>
            </a:r>
          </a:p>
        </p:txBody>
      </p:sp>
      <p:sp>
        <p:nvSpPr>
          <p:cNvPr id="43" name="Pie 23">
            <a:extLst>
              <a:ext uri="{FF2B5EF4-FFF2-40B4-BE49-F238E27FC236}">
                <a16:creationId xmlns:a16="http://schemas.microsoft.com/office/drawing/2014/main" id="{B9095A74-4832-489D-84F9-47EF605E9E4C}"/>
              </a:ext>
            </a:extLst>
          </p:cNvPr>
          <p:cNvSpPr/>
          <p:nvPr/>
        </p:nvSpPr>
        <p:spPr>
          <a:xfrm rot="5400000">
            <a:off x="4177362" y="737067"/>
            <a:ext cx="1773382" cy="1773382"/>
          </a:xfrm>
          <a:prstGeom prst="pie">
            <a:avLst>
              <a:gd name="adj1" fmla="val 10746244"/>
              <a:gd name="adj2" fmla="val 12583115"/>
            </a:avLst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1ECD1F3C-B85C-4F99-B453-8EFF15B61EFA}"/>
              </a:ext>
            </a:extLst>
          </p:cNvPr>
          <p:cNvSpPr txBox="1"/>
          <p:nvPr/>
        </p:nvSpPr>
        <p:spPr>
          <a:xfrm>
            <a:off x="4331159" y="1162092"/>
            <a:ext cx="5998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/>
              <a:t>26°</a:t>
            </a:r>
          </a:p>
        </p:txBody>
      </p:sp>
      <p:sp>
        <p:nvSpPr>
          <p:cNvPr id="45" name="Arc 44">
            <a:extLst>
              <a:ext uri="{FF2B5EF4-FFF2-40B4-BE49-F238E27FC236}">
                <a16:creationId xmlns:a16="http://schemas.microsoft.com/office/drawing/2014/main" id="{571FFD19-783A-46E0-9F1D-457303FFF58D}"/>
              </a:ext>
            </a:extLst>
          </p:cNvPr>
          <p:cNvSpPr/>
          <p:nvPr/>
        </p:nvSpPr>
        <p:spPr>
          <a:xfrm>
            <a:off x="4759253" y="1320452"/>
            <a:ext cx="609600" cy="609600"/>
          </a:xfrm>
          <a:prstGeom prst="arc">
            <a:avLst>
              <a:gd name="adj1" fmla="val 16200000"/>
              <a:gd name="adj2" fmla="val 17872081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D91FDFD2-1F9B-4332-A1AA-88AE59464973}"/>
              </a:ext>
            </a:extLst>
          </p:cNvPr>
          <p:cNvSpPr txBox="1"/>
          <p:nvPr/>
        </p:nvSpPr>
        <p:spPr>
          <a:xfrm>
            <a:off x="5376102" y="1075621"/>
            <a:ext cx="9396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/>
              <a:t>30 cm</a:t>
            </a:r>
          </a:p>
        </p:txBody>
      </p:sp>
      <p:sp>
        <p:nvSpPr>
          <p:cNvPr id="47" name="Pie 27">
            <a:extLst>
              <a:ext uri="{FF2B5EF4-FFF2-40B4-BE49-F238E27FC236}">
                <a16:creationId xmlns:a16="http://schemas.microsoft.com/office/drawing/2014/main" id="{64661403-F2AB-4EC0-A031-4F741A6DA87D}"/>
              </a:ext>
            </a:extLst>
          </p:cNvPr>
          <p:cNvSpPr/>
          <p:nvPr/>
        </p:nvSpPr>
        <p:spPr>
          <a:xfrm rot="5400000">
            <a:off x="4177362" y="1782117"/>
            <a:ext cx="1773382" cy="1773382"/>
          </a:xfrm>
          <a:prstGeom prst="pie">
            <a:avLst>
              <a:gd name="adj1" fmla="val 10746244"/>
              <a:gd name="adj2" fmla="val 4741815"/>
            </a:avLst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A67D6DF4-7953-4EEC-9CEF-D3BD75C7F53C}"/>
              </a:ext>
            </a:extLst>
          </p:cNvPr>
          <p:cNvSpPr txBox="1"/>
          <p:nvPr/>
        </p:nvSpPr>
        <p:spPr>
          <a:xfrm>
            <a:off x="4967175" y="2862110"/>
            <a:ext cx="7553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/>
              <a:t>260°</a:t>
            </a:r>
          </a:p>
        </p:txBody>
      </p:sp>
      <p:sp>
        <p:nvSpPr>
          <p:cNvPr id="49" name="Arc 48">
            <a:extLst>
              <a:ext uri="{FF2B5EF4-FFF2-40B4-BE49-F238E27FC236}">
                <a16:creationId xmlns:a16="http://schemas.microsoft.com/office/drawing/2014/main" id="{2FAE54E6-6299-4896-917E-3FF3EFFA4710}"/>
              </a:ext>
            </a:extLst>
          </p:cNvPr>
          <p:cNvSpPr/>
          <p:nvPr/>
        </p:nvSpPr>
        <p:spPr>
          <a:xfrm>
            <a:off x="4759253" y="2365502"/>
            <a:ext cx="609600" cy="609600"/>
          </a:xfrm>
          <a:prstGeom prst="arc">
            <a:avLst>
              <a:gd name="adj1" fmla="val 16200000"/>
              <a:gd name="adj2" fmla="val 9944234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770208C7-0B14-492A-9967-7F9C36F92BA4}"/>
              </a:ext>
            </a:extLst>
          </p:cNvPr>
          <p:cNvSpPr txBox="1"/>
          <p:nvPr/>
        </p:nvSpPr>
        <p:spPr>
          <a:xfrm>
            <a:off x="4137196" y="1929161"/>
            <a:ext cx="7841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/>
              <a:t>3 cm</a:t>
            </a:r>
          </a:p>
        </p:txBody>
      </p:sp>
      <p:sp>
        <p:nvSpPr>
          <p:cNvPr id="51" name="Pie 31">
            <a:extLst>
              <a:ext uri="{FF2B5EF4-FFF2-40B4-BE49-F238E27FC236}">
                <a16:creationId xmlns:a16="http://schemas.microsoft.com/office/drawing/2014/main" id="{59372014-37AB-40BF-9913-717196BC9F92}"/>
              </a:ext>
            </a:extLst>
          </p:cNvPr>
          <p:cNvSpPr/>
          <p:nvPr/>
        </p:nvSpPr>
        <p:spPr>
          <a:xfrm rot="20700000">
            <a:off x="4177362" y="3762804"/>
            <a:ext cx="1773382" cy="1773382"/>
          </a:xfrm>
          <a:prstGeom prst="pie">
            <a:avLst>
              <a:gd name="adj1" fmla="val 10746244"/>
              <a:gd name="adj2" fmla="val 17240934"/>
            </a:avLst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3ABB4B43-7456-4B9E-9C51-D337E2516AD1}"/>
              </a:ext>
            </a:extLst>
          </p:cNvPr>
          <p:cNvSpPr txBox="1"/>
          <p:nvPr/>
        </p:nvSpPr>
        <p:spPr>
          <a:xfrm>
            <a:off x="4281823" y="4069387"/>
            <a:ext cx="7553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/>
              <a:t>110°</a:t>
            </a:r>
          </a:p>
        </p:txBody>
      </p:sp>
      <p:sp>
        <p:nvSpPr>
          <p:cNvPr id="53" name="Arc 52">
            <a:extLst>
              <a:ext uri="{FF2B5EF4-FFF2-40B4-BE49-F238E27FC236}">
                <a16:creationId xmlns:a16="http://schemas.microsoft.com/office/drawing/2014/main" id="{040878A0-B458-4443-9B47-822D68568A4A}"/>
              </a:ext>
            </a:extLst>
          </p:cNvPr>
          <p:cNvSpPr/>
          <p:nvPr/>
        </p:nvSpPr>
        <p:spPr>
          <a:xfrm rot="15300000">
            <a:off x="4759253" y="4380768"/>
            <a:ext cx="609600" cy="609600"/>
          </a:xfrm>
          <a:prstGeom prst="arc">
            <a:avLst>
              <a:gd name="adj1" fmla="val 16200000"/>
              <a:gd name="adj2" fmla="val 757179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4D6CE582-D08E-4743-BAF6-98F6E25336A2}"/>
              </a:ext>
            </a:extLst>
          </p:cNvPr>
          <p:cNvSpPr txBox="1"/>
          <p:nvPr/>
        </p:nvSpPr>
        <p:spPr>
          <a:xfrm>
            <a:off x="5127505" y="3965546"/>
            <a:ext cx="7841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/>
              <a:t>3 cm</a:t>
            </a:r>
          </a:p>
        </p:txBody>
      </p:sp>
    </p:spTree>
    <p:extLst>
      <p:ext uri="{BB962C8B-B14F-4D97-AF65-F5344CB8AC3E}">
        <p14:creationId xmlns:p14="http://schemas.microsoft.com/office/powerpoint/2010/main" val="18823097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:a16="http://schemas.microsoft.com/office/drawing/2014/main" id="{AF32547A-6540-4FC8-85F7-0BB5E932C191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webstermaths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3F1135FB-02B9-499C-A5F7-AE0508BCFF5F}"/>
              </a:ext>
            </a:extLst>
          </p:cNvPr>
          <p:cNvSpPr/>
          <p:nvPr/>
        </p:nvSpPr>
        <p:spPr>
          <a:xfrm>
            <a:off x="604710" y="423720"/>
            <a:ext cx="382715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dirty="0">
                <a:ea typeface="Times New Roman" panose="02020603050405020304" pitchFamily="18" charset="0"/>
                <a:cs typeface="Times New Roman" panose="02020603050405020304" pitchFamily="18" charset="0"/>
              </a:rPr>
              <a:t>Calculate the lengths of the arcs</a:t>
            </a:r>
            <a:endParaRPr lang="en-GB" sz="1600" dirty="0"/>
          </a:p>
        </p:txBody>
      </p:sp>
      <p:sp>
        <p:nvSpPr>
          <p:cNvPr id="23" name="Pie 3">
            <a:extLst>
              <a:ext uri="{FF2B5EF4-FFF2-40B4-BE49-F238E27FC236}">
                <a16:creationId xmlns:a16="http://schemas.microsoft.com/office/drawing/2014/main" id="{16511352-06F5-4977-98AF-9108812A5B6E}"/>
              </a:ext>
            </a:extLst>
          </p:cNvPr>
          <p:cNvSpPr/>
          <p:nvPr/>
        </p:nvSpPr>
        <p:spPr>
          <a:xfrm rot="5400000">
            <a:off x="871965" y="737068"/>
            <a:ext cx="1773382" cy="1773382"/>
          </a:xfrm>
          <a:prstGeom prst="pie">
            <a:avLst>
              <a:gd name="adj1" fmla="val 10746244"/>
              <a:gd name="adj2" fmla="val 12912619"/>
            </a:avLst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D6DCB3D5-8F0B-45E2-9F4A-A8A44CA2FB58}"/>
              </a:ext>
            </a:extLst>
          </p:cNvPr>
          <p:cNvSpPr txBox="1"/>
          <p:nvPr/>
        </p:nvSpPr>
        <p:spPr>
          <a:xfrm>
            <a:off x="1025762" y="1162093"/>
            <a:ext cx="5998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/>
              <a:t>36°</a:t>
            </a:r>
          </a:p>
        </p:txBody>
      </p:sp>
      <p:sp>
        <p:nvSpPr>
          <p:cNvPr id="25" name="Arc 24">
            <a:extLst>
              <a:ext uri="{FF2B5EF4-FFF2-40B4-BE49-F238E27FC236}">
                <a16:creationId xmlns:a16="http://schemas.microsoft.com/office/drawing/2014/main" id="{B0070105-80F7-4736-AD4C-555998E73439}"/>
              </a:ext>
            </a:extLst>
          </p:cNvPr>
          <p:cNvSpPr/>
          <p:nvPr/>
        </p:nvSpPr>
        <p:spPr>
          <a:xfrm>
            <a:off x="1453856" y="1320453"/>
            <a:ext cx="609600" cy="609600"/>
          </a:xfrm>
          <a:prstGeom prst="arc">
            <a:avLst>
              <a:gd name="adj1" fmla="val 16200000"/>
              <a:gd name="adj2" fmla="val 17837765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4A71903B-6287-4320-BA12-A3C40C0A964A}"/>
              </a:ext>
            </a:extLst>
          </p:cNvPr>
          <p:cNvSpPr txBox="1"/>
          <p:nvPr/>
        </p:nvSpPr>
        <p:spPr>
          <a:xfrm>
            <a:off x="2070705" y="1075622"/>
            <a:ext cx="7841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/>
              <a:t>9 cm</a:t>
            </a:r>
          </a:p>
        </p:txBody>
      </p:sp>
      <p:sp>
        <p:nvSpPr>
          <p:cNvPr id="27" name="Pie 7">
            <a:extLst>
              <a:ext uri="{FF2B5EF4-FFF2-40B4-BE49-F238E27FC236}">
                <a16:creationId xmlns:a16="http://schemas.microsoft.com/office/drawing/2014/main" id="{FC41749A-D30A-49F9-BE2D-5BCE1DE01D48}"/>
              </a:ext>
            </a:extLst>
          </p:cNvPr>
          <p:cNvSpPr/>
          <p:nvPr/>
        </p:nvSpPr>
        <p:spPr>
          <a:xfrm rot="5400000">
            <a:off x="871965" y="1775994"/>
            <a:ext cx="1773382" cy="1773382"/>
          </a:xfrm>
          <a:prstGeom prst="pie">
            <a:avLst>
              <a:gd name="adj1" fmla="val 10746244"/>
              <a:gd name="adj2" fmla="val 12912619"/>
            </a:avLst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A513E757-64A1-4AEB-88BA-ECD29460CE85}"/>
              </a:ext>
            </a:extLst>
          </p:cNvPr>
          <p:cNvSpPr txBox="1"/>
          <p:nvPr/>
        </p:nvSpPr>
        <p:spPr>
          <a:xfrm>
            <a:off x="1025762" y="2201019"/>
            <a:ext cx="5998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/>
              <a:t>36°</a:t>
            </a:r>
          </a:p>
        </p:txBody>
      </p:sp>
      <p:sp>
        <p:nvSpPr>
          <p:cNvPr id="29" name="Arc 28">
            <a:extLst>
              <a:ext uri="{FF2B5EF4-FFF2-40B4-BE49-F238E27FC236}">
                <a16:creationId xmlns:a16="http://schemas.microsoft.com/office/drawing/2014/main" id="{F7293EA1-01FD-45B0-A7E2-B0B750348E41}"/>
              </a:ext>
            </a:extLst>
          </p:cNvPr>
          <p:cNvSpPr/>
          <p:nvPr/>
        </p:nvSpPr>
        <p:spPr>
          <a:xfrm>
            <a:off x="1453856" y="2359379"/>
            <a:ext cx="609600" cy="609600"/>
          </a:xfrm>
          <a:prstGeom prst="arc">
            <a:avLst>
              <a:gd name="adj1" fmla="val 16200000"/>
              <a:gd name="adj2" fmla="val 17837765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052CC800-B040-487E-B0EC-CA9BEE298D25}"/>
              </a:ext>
            </a:extLst>
          </p:cNvPr>
          <p:cNvSpPr txBox="1"/>
          <p:nvPr/>
        </p:nvSpPr>
        <p:spPr>
          <a:xfrm>
            <a:off x="2070705" y="2114548"/>
            <a:ext cx="9396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/>
              <a:t>10 cm</a:t>
            </a:r>
          </a:p>
        </p:txBody>
      </p:sp>
      <p:sp>
        <p:nvSpPr>
          <p:cNvPr id="31" name="Pie 11">
            <a:extLst>
              <a:ext uri="{FF2B5EF4-FFF2-40B4-BE49-F238E27FC236}">
                <a16:creationId xmlns:a16="http://schemas.microsoft.com/office/drawing/2014/main" id="{51B453CA-9A37-4DD5-9D3A-E5F6E29579CB}"/>
              </a:ext>
            </a:extLst>
          </p:cNvPr>
          <p:cNvSpPr/>
          <p:nvPr/>
        </p:nvSpPr>
        <p:spPr>
          <a:xfrm rot="5400000">
            <a:off x="871965" y="2886666"/>
            <a:ext cx="1773382" cy="1773382"/>
          </a:xfrm>
          <a:prstGeom prst="pie">
            <a:avLst>
              <a:gd name="adj1" fmla="val 10746244"/>
              <a:gd name="adj2" fmla="val 11669326"/>
            </a:avLst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5B0BC08D-892B-455A-8DF0-81BB1DC8C228}"/>
              </a:ext>
            </a:extLst>
          </p:cNvPr>
          <p:cNvSpPr txBox="1"/>
          <p:nvPr/>
        </p:nvSpPr>
        <p:spPr>
          <a:xfrm>
            <a:off x="1025762" y="3311691"/>
            <a:ext cx="5998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/>
              <a:t>10°</a:t>
            </a:r>
          </a:p>
        </p:txBody>
      </p:sp>
      <p:sp>
        <p:nvSpPr>
          <p:cNvPr id="33" name="Arc 32">
            <a:extLst>
              <a:ext uri="{FF2B5EF4-FFF2-40B4-BE49-F238E27FC236}">
                <a16:creationId xmlns:a16="http://schemas.microsoft.com/office/drawing/2014/main" id="{917BB645-2777-403B-A750-507797EABF63}"/>
              </a:ext>
            </a:extLst>
          </p:cNvPr>
          <p:cNvSpPr/>
          <p:nvPr/>
        </p:nvSpPr>
        <p:spPr>
          <a:xfrm>
            <a:off x="1453856" y="3470051"/>
            <a:ext cx="609600" cy="609600"/>
          </a:xfrm>
          <a:prstGeom prst="arc">
            <a:avLst>
              <a:gd name="adj1" fmla="val 16200000"/>
              <a:gd name="adj2" fmla="val 17221126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B5B1478B-ED6C-4C4F-8999-937CB375608E}"/>
              </a:ext>
            </a:extLst>
          </p:cNvPr>
          <p:cNvSpPr txBox="1"/>
          <p:nvPr/>
        </p:nvSpPr>
        <p:spPr>
          <a:xfrm>
            <a:off x="2070705" y="3225220"/>
            <a:ext cx="9396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/>
              <a:t>36 cm</a:t>
            </a:r>
          </a:p>
        </p:txBody>
      </p:sp>
      <p:sp>
        <p:nvSpPr>
          <p:cNvPr id="35" name="Pie 15">
            <a:extLst>
              <a:ext uri="{FF2B5EF4-FFF2-40B4-BE49-F238E27FC236}">
                <a16:creationId xmlns:a16="http://schemas.microsoft.com/office/drawing/2014/main" id="{A048B945-42ED-4162-B2FC-3C588483B23B}"/>
              </a:ext>
            </a:extLst>
          </p:cNvPr>
          <p:cNvSpPr/>
          <p:nvPr/>
        </p:nvSpPr>
        <p:spPr>
          <a:xfrm rot="5400000">
            <a:off x="871965" y="3993638"/>
            <a:ext cx="1773382" cy="1773382"/>
          </a:xfrm>
          <a:prstGeom prst="pie">
            <a:avLst>
              <a:gd name="adj1" fmla="val 10746244"/>
              <a:gd name="adj2" fmla="val 11669326"/>
            </a:avLst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87D571B2-F777-4F1A-B80D-6CE38BA2D318}"/>
              </a:ext>
            </a:extLst>
          </p:cNvPr>
          <p:cNvSpPr txBox="1"/>
          <p:nvPr/>
        </p:nvSpPr>
        <p:spPr>
          <a:xfrm>
            <a:off x="1025762" y="4418663"/>
            <a:ext cx="5998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/>
              <a:t>10°</a:t>
            </a:r>
          </a:p>
        </p:txBody>
      </p:sp>
      <p:sp>
        <p:nvSpPr>
          <p:cNvPr id="37" name="Arc 36">
            <a:extLst>
              <a:ext uri="{FF2B5EF4-FFF2-40B4-BE49-F238E27FC236}">
                <a16:creationId xmlns:a16="http://schemas.microsoft.com/office/drawing/2014/main" id="{480C62C5-FC0D-4924-B3A1-BCF93828068D}"/>
              </a:ext>
            </a:extLst>
          </p:cNvPr>
          <p:cNvSpPr/>
          <p:nvPr/>
        </p:nvSpPr>
        <p:spPr>
          <a:xfrm>
            <a:off x="1453856" y="4577023"/>
            <a:ext cx="609600" cy="609600"/>
          </a:xfrm>
          <a:prstGeom prst="arc">
            <a:avLst>
              <a:gd name="adj1" fmla="val 16200000"/>
              <a:gd name="adj2" fmla="val 17221126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CE27DEB1-6904-4F8A-B5BE-30CAC65D25B1}"/>
              </a:ext>
            </a:extLst>
          </p:cNvPr>
          <p:cNvSpPr txBox="1"/>
          <p:nvPr/>
        </p:nvSpPr>
        <p:spPr>
          <a:xfrm>
            <a:off x="2070705" y="4332192"/>
            <a:ext cx="9396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/>
              <a:t>72 cm</a:t>
            </a:r>
          </a:p>
        </p:txBody>
      </p:sp>
      <p:sp>
        <p:nvSpPr>
          <p:cNvPr id="39" name="Pie 19">
            <a:extLst>
              <a:ext uri="{FF2B5EF4-FFF2-40B4-BE49-F238E27FC236}">
                <a16:creationId xmlns:a16="http://schemas.microsoft.com/office/drawing/2014/main" id="{99E7BF98-8A01-48E3-88E7-E5E008A29A9B}"/>
              </a:ext>
            </a:extLst>
          </p:cNvPr>
          <p:cNvSpPr/>
          <p:nvPr/>
        </p:nvSpPr>
        <p:spPr>
          <a:xfrm rot="5400000">
            <a:off x="797293" y="5084619"/>
            <a:ext cx="1773382" cy="1773382"/>
          </a:xfrm>
          <a:prstGeom prst="pie">
            <a:avLst>
              <a:gd name="adj1" fmla="val 10746244"/>
              <a:gd name="adj2" fmla="val 12254568"/>
            </a:avLst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E392DC78-22D3-42EC-A550-465A71FEFC5F}"/>
              </a:ext>
            </a:extLst>
          </p:cNvPr>
          <p:cNvSpPr txBox="1"/>
          <p:nvPr/>
        </p:nvSpPr>
        <p:spPr>
          <a:xfrm>
            <a:off x="951090" y="5509644"/>
            <a:ext cx="5998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/>
              <a:t>20°</a:t>
            </a:r>
          </a:p>
        </p:txBody>
      </p:sp>
      <p:sp>
        <p:nvSpPr>
          <p:cNvPr id="41" name="Arc 40">
            <a:extLst>
              <a:ext uri="{FF2B5EF4-FFF2-40B4-BE49-F238E27FC236}">
                <a16:creationId xmlns:a16="http://schemas.microsoft.com/office/drawing/2014/main" id="{699CB6FD-D3DE-4F61-A9DF-413A80F43C71}"/>
              </a:ext>
            </a:extLst>
          </p:cNvPr>
          <p:cNvSpPr/>
          <p:nvPr/>
        </p:nvSpPr>
        <p:spPr>
          <a:xfrm>
            <a:off x="1379027" y="5581991"/>
            <a:ext cx="609600" cy="609600"/>
          </a:xfrm>
          <a:prstGeom prst="arc">
            <a:avLst>
              <a:gd name="adj1" fmla="val 16200000"/>
              <a:gd name="adj2" fmla="val 17872081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F66C83DD-E421-4E11-9544-BCDBBD6A49A3}"/>
              </a:ext>
            </a:extLst>
          </p:cNvPr>
          <p:cNvSpPr txBox="1"/>
          <p:nvPr/>
        </p:nvSpPr>
        <p:spPr>
          <a:xfrm>
            <a:off x="1996033" y="5423173"/>
            <a:ext cx="9396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/>
              <a:t>36 cm</a:t>
            </a:r>
          </a:p>
        </p:txBody>
      </p:sp>
      <p:sp>
        <p:nvSpPr>
          <p:cNvPr id="43" name="Pie 23">
            <a:extLst>
              <a:ext uri="{FF2B5EF4-FFF2-40B4-BE49-F238E27FC236}">
                <a16:creationId xmlns:a16="http://schemas.microsoft.com/office/drawing/2014/main" id="{B9095A74-4832-489D-84F9-47EF605E9E4C}"/>
              </a:ext>
            </a:extLst>
          </p:cNvPr>
          <p:cNvSpPr/>
          <p:nvPr/>
        </p:nvSpPr>
        <p:spPr>
          <a:xfrm rot="5400000">
            <a:off x="4177362" y="737067"/>
            <a:ext cx="1773382" cy="1773382"/>
          </a:xfrm>
          <a:prstGeom prst="pie">
            <a:avLst>
              <a:gd name="adj1" fmla="val 10746244"/>
              <a:gd name="adj2" fmla="val 12583115"/>
            </a:avLst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1ECD1F3C-B85C-4F99-B453-8EFF15B61EFA}"/>
              </a:ext>
            </a:extLst>
          </p:cNvPr>
          <p:cNvSpPr txBox="1"/>
          <p:nvPr/>
        </p:nvSpPr>
        <p:spPr>
          <a:xfrm>
            <a:off x="4331159" y="1162092"/>
            <a:ext cx="5998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/>
              <a:t>26°</a:t>
            </a:r>
          </a:p>
        </p:txBody>
      </p:sp>
      <p:sp>
        <p:nvSpPr>
          <p:cNvPr id="45" name="Arc 44">
            <a:extLst>
              <a:ext uri="{FF2B5EF4-FFF2-40B4-BE49-F238E27FC236}">
                <a16:creationId xmlns:a16="http://schemas.microsoft.com/office/drawing/2014/main" id="{571FFD19-783A-46E0-9F1D-457303FFF58D}"/>
              </a:ext>
            </a:extLst>
          </p:cNvPr>
          <p:cNvSpPr/>
          <p:nvPr/>
        </p:nvSpPr>
        <p:spPr>
          <a:xfrm>
            <a:off x="4759253" y="1320452"/>
            <a:ext cx="609600" cy="609600"/>
          </a:xfrm>
          <a:prstGeom prst="arc">
            <a:avLst>
              <a:gd name="adj1" fmla="val 16200000"/>
              <a:gd name="adj2" fmla="val 17872081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D91FDFD2-1F9B-4332-A1AA-88AE59464973}"/>
              </a:ext>
            </a:extLst>
          </p:cNvPr>
          <p:cNvSpPr txBox="1"/>
          <p:nvPr/>
        </p:nvSpPr>
        <p:spPr>
          <a:xfrm>
            <a:off x="5376102" y="1075621"/>
            <a:ext cx="9396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/>
              <a:t>30 cm</a:t>
            </a:r>
          </a:p>
        </p:txBody>
      </p:sp>
      <p:sp>
        <p:nvSpPr>
          <p:cNvPr id="47" name="Pie 27">
            <a:extLst>
              <a:ext uri="{FF2B5EF4-FFF2-40B4-BE49-F238E27FC236}">
                <a16:creationId xmlns:a16="http://schemas.microsoft.com/office/drawing/2014/main" id="{64661403-F2AB-4EC0-A031-4F741A6DA87D}"/>
              </a:ext>
            </a:extLst>
          </p:cNvPr>
          <p:cNvSpPr/>
          <p:nvPr/>
        </p:nvSpPr>
        <p:spPr>
          <a:xfrm rot="5400000">
            <a:off x="4177362" y="1782117"/>
            <a:ext cx="1773382" cy="1773382"/>
          </a:xfrm>
          <a:prstGeom prst="pie">
            <a:avLst>
              <a:gd name="adj1" fmla="val 10746244"/>
              <a:gd name="adj2" fmla="val 4741815"/>
            </a:avLst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A67D6DF4-7953-4EEC-9CEF-D3BD75C7F53C}"/>
              </a:ext>
            </a:extLst>
          </p:cNvPr>
          <p:cNvSpPr txBox="1"/>
          <p:nvPr/>
        </p:nvSpPr>
        <p:spPr>
          <a:xfrm>
            <a:off x="4967175" y="2862110"/>
            <a:ext cx="7553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/>
              <a:t>260°</a:t>
            </a:r>
          </a:p>
        </p:txBody>
      </p:sp>
      <p:sp>
        <p:nvSpPr>
          <p:cNvPr id="49" name="Arc 48">
            <a:extLst>
              <a:ext uri="{FF2B5EF4-FFF2-40B4-BE49-F238E27FC236}">
                <a16:creationId xmlns:a16="http://schemas.microsoft.com/office/drawing/2014/main" id="{2FAE54E6-6299-4896-917E-3FF3EFFA4710}"/>
              </a:ext>
            </a:extLst>
          </p:cNvPr>
          <p:cNvSpPr/>
          <p:nvPr/>
        </p:nvSpPr>
        <p:spPr>
          <a:xfrm>
            <a:off x="4759253" y="2365502"/>
            <a:ext cx="609600" cy="609600"/>
          </a:xfrm>
          <a:prstGeom prst="arc">
            <a:avLst>
              <a:gd name="adj1" fmla="val 16200000"/>
              <a:gd name="adj2" fmla="val 9944234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770208C7-0B14-492A-9967-7F9C36F92BA4}"/>
              </a:ext>
            </a:extLst>
          </p:cNvPr>
          <p:cNvSpPr txBox="1"/>
          <p:nvPr/>
        </p:nvSpPr>
        <p:spPr>
          <a:xfrm>
            <a:off x="4137196" y="1929161"/>
            <a:ext cx="7841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/>
              <a:t>3 cm</a:t>
            </a:r>
          </a:p>
        </p:txBody>
      </p:sp>
      <p:sp>
        <p:nvSpPr>
          <p:cNvPr id="51" name="Pie 31">
            <a:extLst>
              <a:ext uri="{FF2B5EF4-FFF2-40B4-BE49-F238E27FC236}">
                <a16:creationId xmlns:a16="http://schemas.microsoft.com/office/drawing/2014/main" id="{59372014-37AB-40BF-9913-717196BC9F92}"/>
              </a:ext>
            </a:extLst>
          </p:cNvPr>
          <p:cNvSpPr/>
          <p:nvPr/>
        </p:nvSpPr>
        <p:spPr>
          <a:xfrm rot="20700000">
            <a:off x="4177362" y="3762804"/>
            <a:ext cx="1773382" cy="1773382"/>
          </a:xfrm>
          <a:prstGeom prst="pie">
            <a:avLst>
              <a:gd name="adj1" fmla="val 10746244"/>
              <a:gd name="adj2" fmla="val 17240934"/>
            </a:avLst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3ABB4B43-7456-4B9E-9C51-D337E2516AD1}"/>
              </a:ext>
            </a:extLst>
          </p:cNvPr>
          <p:cNvSpPr txBox="1"/>
          <p:nvPr/>
        </p:nvSpPr>
        <p:spPr>
          <a:xfrm>
            <a:off x="4281823" y="4069387"/>
            <a:ext cx="7553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/>
              <a:t>110°</a:t>
            </a:r>
          </a:p>
        </p:txBody>
      </p:sp>
      <p:sp>
        <p:nvSpPr>
          <p:cNvPr id="53" name="Arc 52">
            <a:extLst>
              <a:ext uri="{FF2B5EF4-FFF2-40B4-BE49-F238E27FC236}">
                <a16:creationId xmlns:a16="http://schemas.microsoft.com/office/drawing/2014/main" id="{040878A0-B458-4443-9B47-822D68568A4A}"/>
              </a:ext>
            </a:extLst>
          </p:cNvPr>
          <p:cNvSpPr/>
          <p:nvPr/>
        </p:nvSpPr>
        <p:spPr>
          <a:xfrm rot="15300000">
            <a:off x="4759253" y="4380768"/>
            <a:ext cx="609600" cy="609600"/>
          </a:xfrm>
          <a:prstGeom prst="arc">
            <a:avLst>
              <a:gd name="adj1" fmla="val 16200000"/>
              <a:gd name="adj2" fmla="val 757179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4D6CE582-D08E-4743-BAF6-98F6E25336A2}"/>
              </a:ext>
            </a:extLst>
          </p:cNvPr>
          <p:cNvSpPr txBox="1"/>
          <p:nvPr/>
        </p:nvSpPr>
        <p:spPr>
          <a:xfrm>
            <a:off x="5127505" y="3965546"/>
            <a:ext cx="7841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/>
              <a:t>3 cm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5" name="TextBox 54">
                <a:extLst>
                  <a:ext uri="{FF2B5EF4-FFF2-40B4-BE49-F238E27FC236}">
                    <a16:creationId xmlns:a16="http://schemas.microsoft.com/office/drawing/2014/main" id="{4AA6C93F-39F4-4D24-B7F0-E25BA7A6AF51}"/>
                  </a:ext>
                </a:extLst>
              </p:cNvPr>
              <p:cNvSpPr txBox="1"/>
              <p:nvPr/>
            </p:nvSpPr>
            <p:spPr>
              <a:xfrm>
                <a:off x="3112695" y="988836"/>
                <a:ext cx="1394934" cy="8309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2400" dirty="0">
                    <a:solidFill>
                      <a:srgbClr val="FF0000"/>
                    </a:solidFill>
                  </a:rPr>
                  <a:t>1.8</a:t>
                </a:r>
                <a14:m>
                  <m:oMath xmlns:m="http://schemas.openxmlformats.org/officeDocument/2006/math">
                    <m:r>
                      <a:rPr lang="el-GR" sz="2400" i="1" dirty="0" smtClean="0">
                        <a:solidFill>
                          <a:srgbClr val="FF0000"/>
                        </a:solidFill>
                      </a:rPr>
                      <m:t>𝜋</m:t>
                    </m:r>
                  </m:oMath>
                </a14:m>
                <a:r>
                  <a:rPr lang="en-GB" sz="2400" dirty="0">
                    <a:solidFill>
                      <a:srgbClr val="FF0000"/>
                    </a:solidFill>
                  </a:rPr>
                  <a:t> cm</a:t>
                </a:r>
              </a:p>
              <a:p>
                <a:r>
                  <a:rPr lang="en-GB" sz="2400" dirty="0">
                    <a:solidFill>
                      <a:srgbClr val="FF0000"/>
                    </a:solidFill>
                  </a:rPr>
                  <a:t>= 5.65 cm</a:t>
                </a:r>
              </a:p>
            </p:txBody>
          </p:sp>
        </mc:Choice>
        <mc:Fallback>
          <p:sp>
            <p:nvSpPr>
              <p:cNvPr id="55" name="TextBox 54">
                <a:extLst>
                  <a:ext uri="{FF2B5EF4-FFF2-40B4-BE49-F238E27FC236}">
                    <a16:creationId xmlns:a16="http://schemas.microsoft.com/office/drawing/2014/main" id="{4AA6C93F-39F4-4D24-B7F0-E25BA7A6AF5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12695" y="988836"/>
                <a:ext cx="1394934" cy="830997"/>
              </a:xfrm>
              <a:prstGeom prst="rect">
                <a:avLst/>
              </a:prstGeom>
              <a:blipFill>
                <a:blip r:embed="rId2"/>
                <a:stretch>
                  <a:fillRect l="-7018" t="-5839" r="-6140" b="-1532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6" name="TextBox 55">
                <a:extLst>
                  <a:ext uri="{FF2B5EF4-FFF2-40B4-BE49-F238E27FC236}">
                    <a16:creationId xmlns:a16="http://schemas.microsoft.com/office/drawing/2014/main" id="{D562B6E6-2A9A-4F13-A79D-E706E2DE3419}"/>
                  </a:ext>
                </a:extLst>
              </p:cNvPr>
              <p:cNvSpPr txBox="1"/>
              <p:nvPr/>
            </p:nvSpPr>
            <p:spPr>
              <a:xfrm>
                <a:off x="2909776" y="2019363"/>
                <a:ext cx="1394934" cy="8309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2400" dirty="0">
                    <a:solidFill>
                      <a:srgbClr val="FF0000"/>
                    </a:solidFill>
                  </a:rPr>
                  <a:t>2</a:t>
                </a:r>
                <a:r>
                  <a:rPr lang="el-GR" sz="2400" dirty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l-GR" sz="2400" i="1" dirty="0">
                        <a:solidFill>
                          <a:srgbClr val="FF0000"/>
                        </a:solidFill>
                      </a:rPr>
                      <m:t>𝜋</m:t>
                    </m:r>
                  </m:oMath>
                </a14:m>
                <a:r>
                  <a:rPr lang="en-GB" sz="2400" dirty="0">
                    <a:solidFill>
                      <a:srgbClr val="FF0000"/>
                    </a:solidFill>
                  </a:rPr>
                  <a:t> cm</a:t>
                </a:r>
              </a:p>
              <a:p>
                <a:r>
                  <a:rPr lang="en-GB" sz="2400" dirty="0">
                    <a:solidFill>
                      <a:srgbClr val="FF0000"/>
                    </a:solidFill>
                  </a:rPr>
                  <a:t>= 6.28 cm</a:t>
                </a:r>
              </a:p>
            </p:txBody>
          </p:sp>
        </mc:Choice>
        <mc:Fallback>
          <p:sp>
            <p:nvSpPr>
              <p:cNvPr id="56" name="TextBox 55">
                <a:extLst>
                  <a:ext uri="{FF2B5EF4-FFF2-40B4-BE49-F238E27FC236}">
                    <a16:creationId xmlns:a16="http://schemas.microsoft.com/office/drawing/2014/main" id="{D562B6E6-2A9A-4F13-A79D-E706E2DE341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09776" y="2019363"/>
                <a:ext cx="1394934" cy="830997"/>
              </a:xfrm>
              <a:prstGeom prst="rect">
                <a:avLst/>
              </a:prstGeom>
              <a:blipFill>
                <a:blip r:embed="rId3"/>
                <a:stretch>
                  <a:fillRect l="-6550" t="-5839" r="-6114" b="-1532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7" name="TextBox 56">
                <a:extLst>
                  <a:ext uri="{FF2B5EF4-FFF2-40B4-BE49-F238E27FC236}">
                    <a16:creationId xmlns:a16="http://schemas.microsoft.com/office/drawing/2014/main" id="{84A8A433-5B49-4380-8E3A-7F144BE499D6}"/>
                  </a:ext>
                </a:extLst>
              </p:cNvPr>
              <p:cNvSpPr txBox="1"/>
              <p:nvPr/>
            </p:nvSpPr>
            <p:spPr>
              <a:xfrm>
                <a:off x="2909776" y="3064347"/>
                <a:ext cx="1394934" cy="8309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2400" dirty="0">
                    <a:solidFill>
                      <a:srgbClr val="FF0000"/>
                    </a:solidFill>
                  </a:rPr>
                  <a:t>2</a:t>
                </a:r>
                <a:r>
                  <a:rPr lang="el-GR" sz="2400" dirty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l-GR" sz="2400" i="1" dirty="0">
                        <a:solidFill>
                          <a:srgbClr val="FF0000"/>
                        </a:solidFill>
                      </a:rPr>
                      <m:t>𝜋</m:t>
                    </m:r>
                  </m:oMath>
                </a14:m>
                <a:r>
                  <a:rPr lang="en-GB" sz="2400" dirty="0">
                    <a:solidFill>
                      <a:srgbClr val="FF0000"/>
                    </a:solidFill>
                  </a:rPr>
                  <a:t> cm</a:t>
                </a:r>
              </a:p>
              <a:p>
                <a:r>
                  <a:rPr lang="en-GB" sz="2400" dirty="0">
                    <a:solidFill>
                      <a:srgbClr val="FF0000"/>
                    </a:solidFill>
                  </a:rPr>
                  <a:t>= 6.28 cm</a:t>
                </a:r>
              </a:p>
            </p:txBody>
          </p:sp>
        </mc:Choice>
        <mc:Fallback>
          <p:sp>
            <p:nvSpPr>
              <p:cNvPr id="57" name="TextBox 56">
                <a:extLst>
                  <a:ext uri="{FF2B5EF4-FFF2-40B4-BE49-F238E27FC236}">
                    <a16:creationId xmlns:a16="http://schemas.microsoft.com/office/drawing/2014/main" id="{84A8A433-5B49-4380-8E3A-7F144BE499D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09776" y="3064347"/>
                <a:ext cx="1394934" cy="830997"/>
              </a:xfrm>
              <a:prstGeom prst="rect">
                <a:avLst/>
              </a:prstGeom>
              <a:blipFill>
                <a:blip r:embed="rId4"/>
                <a:stretch>
                  <a:fillRect l="-6550" t="-5882" r="-6114" b="-1617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8" name="TextBox 57">
                <a:extLst>
                  <a:ext uri="{FF2B5EF4-FFF2-40B4-BE49-F238E27FC236}">
                    <a16:creationId xmlns:a16="http://schemas.microsoft.com/office/drawing/2014/main" id="{297EFDDA-6933-410E-A910-7D2571D2132D}"/>
                  </a:ext>
                </a:extLst>
              </p:cNvPr>
              <p:cNvSpPr txBox="1"/>
              <p:nvPr/>
            </p:nvSpPr>
            <p:spPr>
              <a:xfrm>
                <a:off x="2909776" y="4154616"/>
                <a:ext cx="1394934" cy="8309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2400" dirty="0">
                    <a:solidFill>
                      <a:srgbClr val="FF0000"/>
                    </a:solidFill>
                  </a:rPr>
                  <a:t>4</a:t>
                </a:r>
                <a:r>
                  <a:rPr lang="el-GR" sz="2400" dirty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l-GR" sz="2400" i="1" dirty="0">
                        <a:solidFill>
                          <a:srgbClr val="FF0000"/>
                        </a:solidFill>
                      </a:rPr>
                      <m:t>𝜋</m:t>
                    </m:r>
                  </m:oMath>
                </a14:m>
                <a:r>
                  <a:rPr lang="en-GB" sz="2400" dirty="0">
                    <a:solidFill>
                      <a:srgbClr val="FF0000"/>
                    </a:solidFill>
                  </a:rPr>
                  <a:t> cm</a:t>
                </a:r>
              </a:p>
              <a:p>
                <a:r>
                  <a:rPr lang="en-GB" sz="2400" dirty="0">
                    <a:solidFill>
                      <a:srgbClr val="FF0000"/>
                    </a:solidFill>
                  </a:rPr>
                  <a:t>= 12.6 cm</a:t>
                </a:r>
              </a:p>
            </p:txBody>
          </p:sp>
        </mc:Choice>
        <mc:Fallback>
          <p:sp>
            <p:nvSpPr>
              <p:cNvPr id="58" name="TextBox 57">
                <a:extLst>
                  <a:ext uri="{FF2B5EF4-FFF2-40B4-BE49-F238E27FC236}">
                    <a16:creationId xmlns:a16="http://schemas.microsoft.com/office/drawing/2014/main" id="{297EFDDA-6933-410E-A910-7D2571D2132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09776" y="4154616"/>
                <a:ext cx="1394934" cy="830997"/>
              </a:xfrm>
              <a:prstGeom prst="rect">
                <a:avLst/>
              </a:prstGeom>
              <a:blipFill>
                <a:blip r:embed="rId5"/>
                <a:stretch>
                  <a:fillRect l="-6550" t="-5882" r="-6114" b="-1617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9" name="TextBox 58">
                <a:extLst>
                  <a:ext uri="{FF2B5EF4-FFF2-40B4-BE49-F238E27FC236}">
                    <a16:creationId xmlns:a16="http://schemas.microsoft.com/office/drawing/2014/main" id="{7FBC962D-9AB2-4CDD-B503-C0A41178AD30}"/>
                  </a:ext>
                </a:extLst>
              </p:cNvPr>
              <p:cNvSpPr txBox="1"/>
              <p:nvPr/>
            </p:nvSpPr>
            <p:spPr>
              <a:xfrm>
                <a:off x="2909776" y="5181709"/>
                <a:ext cx="1394934" cy="8309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2400" dirty="0">
                    <a:solidFill>
                      <a:srgbClr val="FF0000"/>
                    </a:solidFill>
                  </a:rPr>
                  <a:t>4</a:t>
                </a:r>
                <a:r>
                  <a:rPr lang="el-GR" sz="2400" dirty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l-GR" sz="2400" i="1" dirty="0">
                        <a:solidFill>
                          <a:srgbClr val="FF0000"/>
                        </a:solidFill>
                      </a:rPr>
                      <m:t>𝜋</m:t>
                    </m:r>
                  </m:oMath>
                </a14:m>
                <a:r>
                  <a:rPr lang="en-GB" sz="2400" dirty="0">
                    <a:solidFill>
                      <a:srgbClr val="FF0000"/>
                    </a:solidFill>
                  </a:rPr>
                  <a:t> cm</a:t>
                </a:r>
              </a:p>
              <a:p>
                <a:r>
                  <a:rPr lang="en-GB" sz="2400" dirty="0">
                    <a:solidFill>
                      <a:srgbClr val="FF0000"/>
                    </a:solidFill>
                  </a:rPr>
                  <a:t>= 12.6 cm</a:t>
                </a:r>
              </a:p>
            </p:txBody>
          </p:sp>
        </mc:Choice>
        <mc:Fallback>
          <p:sp>
            <p:nvSpPr>
              <p:cNvPr id="59" name="TextBox 58">
                <a:extLst>
                  <a:ext uri="{FF2B5EF4-FFF2-40B4-BE49-F238E27FC236}">
                    <a16:creationId xmlns:a16="http://schemas.microsoft.com/office/drawing/2014/main" id="{7FBC962D-9AB2-4CDD-B503-C0A41178AD3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09776" y="5181709"/>
                <a:ext cx="1394934" cy="830997"/>
              </a:xfrm>
              <a:prstGeom prst="rect">
                <a:avLst/>
              </a:prstGeom>
              <a:blipFill>
                <a:blip r:embed="rId6"/>
                <a:stretch>
                  <a:fillRect l="-6550" t="-5882" r="-6114" b="-1617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0" name="TextBox 59">
                <a:extLst>
                  <a:ext uri="{FF2B5EF4-FFF2-40B4-BE49-F238E27FC236}">
                    <a16:creationId xmlns:a16="http://schemas.microsoft.com/office/drawing/2014/main" id="{2F042EBB-B8A8-4C8F-9978-BA1811CBFE90}"/>
                  </a:ext>
                </a:extLst>
              </p:cNvPr>
              <p:cNvSpPr txBox="1"/>
              <p:nvPr/>
            </p:nvSpPr>
            <p:spPr>
              <a:xfrm>
                <a:off x="6242637" y="988836"/>
                <a:ext cx="1394934" cy="9951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solidFill>
                              <a:srgbClr val="FF0000"/>
                            </a:solidFill>
                          </a:rPr>
                        </m:ctrlPr>
                      </m:fPr>
                      <m:num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</a:rPr>
                          <m:t>13</m:t>
                        </m:r>
                      </m:num>
                      <m:den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</a:rPr>
                          <m:t>3</m:t>
                        </m:r>
                      </m:den>
                    </m:f>
                    <m:r>
                      <a:rPr lang="en-GB" sz="2400" i="1" smtClean="0">
                        <a:solidFill>
                          <a:srgbClr val="FF0000"/>
                        </a:solidFill>
                        <a:ea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en-GB" sz="2400" dirty="0">
                    <a:solidFill>
                      <a:srgbClr val="FF0000"/>
                    </a:solidFill>
                  </a:rPr>
                  <a:t> cm</a:t>
                </a:r>
              </a:p>
              <a:p>
                <a:r>
                  <a:rPr lang="en-GB" sz="2400" dirty="0">
                    <a:solidFill>
                      <a:srgbClr val="FF0000"/>
                    </a:solidFill>
                  </a:rPr>
                  <a:t>= 13.6 cm</a:t>
                </a:r>
              </a:p>
            </p:txBody>
          </p:sp>
        </mc:Choice>
        <mc:Fallback>
          <p:sp>
            <p:nvSpPr>
              <p:cNvPr id="60" name="TextBox 59">
                <a:extLst>
                  <a:ext uri="{FF2B5EF4-FFF2-40B4-BE49-F238E27FC236}">
                    <a16:creationId xmlns:a16="http://schemas.microsoft.com/office/drawing/2014/main" id="{2F042EBB-B8A8-4C8F-9978-BA1811CBFE9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42637" y="988836"/>
                <a:ext cx="1394934" cy="995144"/>
              </a:xfrm>
              <a:prstGeom prst="rect">
                <a:avLst/>
              </a:prstGeom>
              <a:blipFill>
                <a:blip r:embed="rId7"/>
                <a:stretch>
                  <a:fillRect l="-6550" r="-6114" b="-1288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1" name="TextBox 60">
                <a:extLst>
                  <a:ext uri="{FF2B5EF4-FFF2-40B4-BE49-F238E27FC236}">
                    <a16:creationId xmlns:a16="http://schemas.microsoft.com/office/drawing/2014/main" id="{1F8EFD9A-4686-4DB6-AC71-CCE590A634C6}"/>
                  </a:ext>
                </a:extLst>
              </p:cNvPr>
              <p:cNvSpPr txBox="1"/>
              <p:nvPr/>
            </p:nvSpPr>
            <p:spPr>
              <a:xfrm>
                <a:off x="6242637" y="2539213"/>
                <a:ext cx="1394934" cy="9951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solidFill>
                              <a:srgbClr val="FF0000"/>
                            </a:solidFill>
                          </a:rPr>
                        </m:ctrlPr>
                      </m:fPr>
                      <m:num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</a:rPr>
                          <m:t>13</m:t>
                        </m:r>
                      </m:num>
                      <m:den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</a:rPr>
                          <m:t>6</m:t>
                        </m:r>
                      </m:den>
                    </m:f>
                    <m:r>
                      <a:rPr lang="en-GB" sz="2400" i="1" smtClean="0">
                        <a:solidFill>
                          <a:srgbClr val="FF0000"/>
                        </a:solidFill>
                        <a:ea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en-GB" sz="2400" dirty="0">
                    <a:solidFill>
                      <a:srgbClr val="FF0000"/>
                    </a:solidFill>
                  </a:rPr>
                  <a:t> cm</a:t>
                </a:r>
              </a:p>
              <a:p>
                <a:r>
                  <a:rPr lang="en-GB" sz="2400" dirty="0">
                    <a:solidFill>
                      <a:srgbClr val="FF0000"/>
                    </a:solidFill>
                  </a:rPr>
                  <a:t>= 6.81 cm</a:t>
                </a:r>
              </a:p>
            </p:txBody>
          </p:sp>
        </mc:Choice>
        <mc:Fallback>
          <p:sp>
            <p:nvSpPr>
              <p:cNvPr id="61" name="TextBox 60">
                <a:extLst>
                  <a:ext uri="{FF2B5EF4-FFF2-40B4-BE49-F238E27FC236}">
                    <a16:creationId xmlns:a16="http://schemas.microsoft.com/office/drawing/2014/main" id="{1F8EFD9A-4686-4DB6-AC71-CCE590A634C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42637" y="2539213"/>
                <a:ext cx="1394934" cy="995144"/>
              </a:xfrm>
              <a:prstGeom prst="rect">
                <a:avLst/>
              </a:prstGeom>
              <a:blipFill>
                <a:blip r:embed="rId8"/>
                <a:stretch>
                  <a:fillRect l="-6550" r="-6114" b="-1288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2" name="TextBox 61">
                <a:extLst>
                  <a:ext uri="{FF2B5EF4-FFF2-40B4-BE49-F238E27FC236}">
                    <a16:creationId xmlns:a16="http://schemas.microsoft.com/office/drawing/2014/main" id="{D2D7F2DC-B625-4AFE-B449-73322C72612A}"/>
                  </a:ext>
                </a:extLst>
              </p:cNvPr>
              <p:cNvSpPr txBox="1"/>
              <p:nvPr/>
            </p:nvSpPr>
            <p:spPr>
              <a:xfrm>
                <a:off x="6042529" y="4568892"/>
                <a:ext cx="1394934" cy="99341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400" i="1" smtClean="0">
                            <a:solidFill>
                              <a:srgbClr val="FF0000"/>
                            </a:solidFill>
                          </a:rPr>
                        </m:ctrlPr>
                      </m:fPr>
                      <m:num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</a:rPr>
                          <m:t>11</m:t>
                        </m:r>
                      </m:num>
                      <m:den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</a:rPr>
                          <m:t>12</m:t>
                        </m:r>
                      </m:den>
                    </m:f>
                    <m:r>
                      <a:rPr lang="en-GB" sz="2400" i="1" smtClean="0">
                        <a:solidFill>
                          <a:srgbClr val="FF0000"/>
                        </a:solidFill>
                        <a:ea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en-GB" sz="2400" dirty="0">
                    <a:solidFill>
                      <a:srgbClr val="FF0000"/>
                    </a:solidFill>
                  </a:rPr>
                  <a:t> cm</a:t>
                </a:r>
              </a:p>
              <a:p>
                <a:r>
                  <a:rPr lang="en-GB" sz="2400" dirty="0">
                    <a:solidFill>
                      <a:srgbClr val="FF0000"/>
                    </a:solidFill>
                  </a:rPr>
                  <a:t>= 2.88 cm</a:t>
                </a:r>
              </a:p>
            </p:txBody>
          </p:sp>
        </mc:Choice>
        <mc:Fallback>
          <p:sp>
            <p:nvSpPr>
              <p:cNvPr id="62" name="TextBox 61">
                <a:extLst>
                  <a:ext uri="{FF2B5EF4-FFF2-40B4-BE49-F238E27FC236}">
                    <a16:creationId xmlns:a16="http://schemas.microsoft.com/office/drawing/2014/main" id="{D2D7F2DC-B625-4AFE-B449-73322C72612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42529" y="4568892"/>
                <a:ext cx="1394934" cy="993413"/>
              </a:xfrm>
              <a:prstGeom prst="rect">
                <a:avLst/>
              </a:prstGeom>
              <a:blipFill>
                <a:blip r:embed="rId9"/>
                <a:stretch>
                  <a:fillRect l="-6550" r="-6114" b="-1288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05358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1595</TotalTime>
  <Words>177</Words>
  <Application>Microsoft Office PowerPoint</Application>
  <PresentationFormat>On-screen Show (4:3)</PresentationFormat>
  <Paragraphs>75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Cambria Math</vt:lpstr>
      <vt:lpstr>Times New Roman</vt:lpstr>
      <vt:lpstr>Office Theme</vt:lpstr>
      <vt:lpstr>Calculate Length of Arcs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Sam Webster</cp:lastModifiedBy>
  <cp:revision>78</cp:revision>
  <dcterms:created xsi:type="dcterms:W3CDTF">2018-01-26T08:52:52Z</dcterms:created>
  <dcterms:modified xsi:type="dcterms:W3CDTF">2018-10-31T15:19:17Z</dcterms:modified>
</cp:coreProperties>
</file>