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6" r:id="rId2"/>
    <p:sldId id="331" r:id="rId3"/>
    <p:sldId id="333" r:id="rId4"/>
    <p:sldId id="287" r:id="rId5"/>
    <p:sldId id="33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>
        <p:scale>
          <a:sx n="66" d="100"/>
          <a:sy n="66" d="100"/>
        </p:scale>
        <p:origin x="144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738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1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204" y="166239"/>
            <a:ext cx="789358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Arcs and Sectors: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Fractions of a circle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Pattern spot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1AAC456-1D6E-420B-BEE8-F0751C613F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333292-992F-46C4-8829-CD422340F7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86" y="2610426"/>
            <a:ext cx="1882025" cy="91258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C27A1B5-AECE-49C1-A0A6-9DE8F2E07449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012B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</a:p>
        </p:txBody>
      </p:sp>
      <p:sp>
        <p:nvSpPr>
          <p:cNvPr id="15" name="Pie 1">
            <a:extLst>
              <a:ext uri="{FF2B5EF4-FFF2-40B4-BE49-F238E27FC236}">
                <a16:creationId xmlns:a16="http://schemas.microsoft.com/office/drawing/2014/main" id="{BA732008-42A7-4BC3-8BD9-D6E0F934676B}"/>
              </a:ext>
            </a:extLst>
          </p:cNvPr>
          <p:cNvSpPr/>
          <p:nvPr/>
        </p:nvSpPr>
        <p:spPr>
          <a:xfrm rot="5400000">
            <a:off x="1595984" y="4587145"/>
            <a:ext cx="1773382" cy="1773382"/>
          </a:xfrm>
          <a:prstGeom prst="pie">
            <a:avLst>
              <a:gd name="adj1" fmla="val 10746244"/>
              <a:gd name="adj2" fmla="val 16200000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FC3A5F-3C81-4A97-8BEC-9D5693D76CCD}"/>
              </a:ext>
            </a:extLst>
          </p:cNvPr>
          <p:cNvSpPr txBox="1"/>
          <p:nvPr/>
        </p:nvSpPr>
        <p:spPr>
          <a:xfrm>
            <a:off x="1834741" y="5012171"/>
            <a:ext cx="59984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90°</a:t>
            </a: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6BDDC051-EE05-41D6-A2FD-2C74B415D58E}"/>
              </a:ext>
            </a:extLst>
          </p:cNvPr>
          <p:cNvSpPr/>
          <p:nvPr/>
        </p:nvSpPr>
        <p:spPr>
          <a:xfrm>
            <a:off x="2177875" y="5169036"/>
            <a:ext cx="609600" cy="609600"/>
          </a:xfrm>
          <a:prstGeom prst="arc">
            <a:avLst>
              <a:gd name="adj1" fmla="val 16200000"/>
              <a:gd name="adj2" fmla="val 233532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5" name="Pie 12">
            <a:extLst>
              <a:ext uri="{FF2B5EF4-FFF2-40B4-BE49-F238E27FC236}">
                <a16:creationId xmlns:a16="http://schemas.microsoft.com/office/drawing/2014/main" id="{FC6030F0-49AA-4D7C-AD50-33AB2EEA8F15}"/>
              </a:ext>
            </a:extLst>
          </p:cNvPr>
          <p:cNvSpPr/>
          <p:nvPr/>
        </p:nvSpPr>
        <p:spPr>
          <a:xfrm rot="5400000">
            <a:off x="3608123" y="4587145"/>
            <a:ext cx="1773382" cy="1773382"/>
          </a:xfrm>
          <a:prstGeom prst="pie">
            <a:avLst>
              <a:gd name="adj1" fmla="val 10746244"/>
              <a:gd name="adj2" fmla="val 14262324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C8AFD6E-EAF5-4476-80A3-7E25EA3A94AF}"/>
              </a:ext>
            </a:extLst>
          </p:cNvPr>
          <p:cNvSpPr txBox="1"/>
          <p:nvPr/>
        </p:nvSpPr>
        <p:spPr>
          <a:xfrm>
            <a:off x="3846880" y="5012171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60°</a:t>
            </a: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8D03F379-345E-4214-AC06-DC967ACFC4AE}"/>
              </a:ext>
            </a:extLst>
          </p:cNvPr>
          <p:cNvSpPr/>
          <p:nvPr/>
        </p:nvSpPr>
        <p:spPr>
          <a:xfrm>
            <a:off x="4190014" y="5170530"/>
            <a:ext cx="609600" cy="609600"/>
          </a:xfrm>
          <a:prstGeom prst="arc">
            <a:avLst>
              <a:gd name="adj1" fmla="val 16200000"/>
              <a:gd name="adj2" fmla="val 19706384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8" name="Pie 5">
            <a:extLst>
              <a:ext uri="{FF2B5EF4-FFF2-40B4-BE49-F238E27FC236}">
                <a16:creationId xmlns:a16="http://schemas.microsoft.com/office/drawing/2014/main" id="{A7FB2A2D-8FCA-4C54-A640-E5125C965D1A}"/>
              </a:ext>
            </a:extLst>
          </p:cNvPr>
          <p:cNvSpPr/>
          <p:nvPr/>
        </p:nvSpPr>
        <p:spPr>
          <a:xfrm rot="5400000">
            <a:off x="5790757" y="4349054"/>
            <a:ext cx="1773382" cy="1773382"/>
          </a:xfrm>
          <a:prstGeom prst="pie">
            <a:avLst>
              <a:gd name="adj1" fmla="val 10746244"/>
              <a:gd name="adj2" fmla="val 18858175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AA4DAA7-3C4B-41D1-8783-87598A99BD4B}"/>
              </a:ext>
            </a:extLst>
          </p:cNvPr>
          <p:cNvSpPr txBox="1"/>
          <p:nvPr/>
        </p:nvSpPr>
        <p:spPr>
          <a:xfrm>
            <a:off x="5774635" y="4757984"/>
            <a:ext cx="75533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135°</a:t>
            </a: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ADFF74A1-890F-4F0D-A228-EB2E1FEB4522}"/>
              </a:ext>
            </a:extLst>
          </p:cNvPr>
          <p:cNvSpPr/>
          <p:nvPr/>
        </p:nvSpPr>
        <p:spPr>
          <a:xfrm>
            <a:off x="6372648" y="4932439"/>
            <a:ext cx="609600" cy="609600"/>
          </a:xfrm>
          <a:prstGeom prst="arc">
            <a:avLst>
              <a:gd name="adj1" fmla="val 16200000"/>
              <a:gd name="adj2" fmla="val 2301505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34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4676284D-1BD4-411D-9759-6F05EFEEB64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7" name="Pie 1">
            <a:extLst>
              <a:ext uri="{FF2B5EF4-FFF2-40B4-BE49-F238E27FC236}">
                <a16:creationId xmlns:a16="http://schemas.microsoft.com/office/drawing/2014/main" id="{BB0731AC-F5F2-4043-A1FE-6D4FEEBBBCFC}"/>
              </a:ext>
            </a:extLst>
          </p:cNvPr>
          <p:cNvSpPr/>
          <p:nvPr/>
        </p:nvSpPr>
        <p:spPr>
          <a:xfrm rot="5400000">
            <a:off x="582072" y="630000"/>
            <a:ext cx="1773382" cy="1773382"/>
          </a:xfrm>
          <a:prstGeom prst="pie">
            <a:avLst>
              <a:gd name="adj1" fmla="val 10746244"/>
              <a:gd name="adj2" fmla="val 1620000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277AD56-9CB3-4B83-9215-E0DC4A1F8B34}"/>
              </a:ext>
            </a:extLst>
          </p:cNvPr>
          <p:cNvSpPr txBox="1"/>
          <p:nvPr/>
        </p:nvSpPr>
        <p:spPr>
          <a:xfrm>
            <a:off x="820829" y="1055026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90°</a:t>
            </a:r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596F33A4-8CB7-4F2C-9D1D-A1D9BA488C1B}"/>
              </a:ext>
            </a:extLst>
          </p:cNvPr>
          <p:cNvSpPr/>
          <p:nvPr/>
        </p:nvSpPr>
        <p:spPr>
          <a:xfrm>
            <a:off x="1188339" y="2375673"/>
            <a:ext cx="609600" cy="609600"/>
          </a:xfrm>
          <a:prstGeom prst="arc">
            <a:avLst>
              <a:gd name="adj1" fmla="val 16200000"/>
              <a:gd name="adj2" fmla="val 551454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Pie 4">
            <a:extLst>
              <a:ext uri="{FF2B5EF4-FFF2-40B4-BE49-F238E27FC236}">
                <a16:creationId xmlns:a16="http://schemas.microsoft.com/office/drawing/2014/main" id="{EDE9FF12-E96E-4BE4-BA0B-0919DC556297}"/>
              </a:ext>
            </a:extLst>
          </p:cNvPr>
          <p:cNvSpPr/>
          <p:nvPr/>
        </p:nvSpPr>
        <p:spPr>
          <a:xfrm rot="5400000">
            <a:off x="582072" y="1793782"/>
            <a:ext cx="1773382" cy="1773382"/>
          </a:xfrm>
          <a:prstGeom prst="pie">
            <a:avLst>
              <a:gd name="adj1" fmla="val 10746244"/>
              <a:gd name="adj2" fmla="val 1381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Arc 50">
            <a:extLst>
              <a:ext uri="{FF2B5EF4-FFF2-40B4-BE49-F238E27FC236}">
                <a16:creationId xmlns:a16="http://schemas.microsoft.com/office/drawing/2014/main" id="{A5949C47-63B5-4E90-97D5-CDED4C90D582}"/>
              </a:ext>
            </a:extLst>
          </p:cNvPr>
          <p:cNvSpPr/>
          <p:nvPr/>
        </p:nvSpPr>
        <p:spPr>
          <a:xfrm>
            <a:off x="1172573" y="1196125"/>
            <a:ext cx="609600" cy="609600"/>
          </a:xfrm>
          <a:prstGeom prst="arc">
            <a:avLst>
              <a:gd name="adj1" fmla="val 16200000"/>
              <a:gd name="adj2" fmla="val 2335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9AB0200-75E0-468C-93AF-91644BB2C7FA}"/>
              </a:ext>
            </a:extLst>
          </p:cNvPr>
          <p:cNvSpPr txBox="1"/>
          <p:nvPr/>
        </p:nvSpPr>
        <p:spPr>
          <a:xfrm>
            <a:off x="650910" y="2449640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180°</a:t>
            </a:r>
          </a:p>
        </p:txBody>
      </p:sp>
      <p:sp>
        <p:nvSpPr>
          <p:cNvPr id="53" name="Arc 52">
            <a:extLst>
              <a:ext uri="{FF2B5EF4-FFF2-40B4-BE49-F238E27FC236}">
                <a16:creationId xmlns:a16="http://schemas.microsoft.com/office/drawing/2014/main" id="{DADB8E54-CB92-49A1-BB84-009F3754A10B}"/>
              </a:ext>
            </a:extLst>
          </p:cNvPr>
          <p:cNvSpPr/>
          <p:nvPr/>
        </p:nvSpPr>
        <p:spPr>
          <a:xfrm>
            <a:off x="1188339" y="4426146"/>
            <a:ext cx="609600" cy="609600"/>
          </a:xfrm>
          <a:prstGeom prst="arc">
            <a:avLst>
              <a:gd name="adj1" fmla="val 16200000"/>
              <a:gd name="adj2" fmla="val 108015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Pie 8">
            <a:extLst>
              <a:ext uri="{FF2B5EF4-FFF2-40B4-BE49-F238E27FC236}">
                <a16:creationId xmlns:a16="http://schemas.microsoft.com/office/drawing/2014/main" id="{60562A65-7F69-4A7C-AF24-92777FEB4419}"/>
              </a:ext>
            </a:extLst>
          </p:cNvPr>
          <p:cNvSpPr/>
          <p:nvPr/>
        </p:nvSpPr>
        <p:spPr>
          <a:xfrm rot="5400000">
            <a:off x="582072" y="3844255"/>
            <a:ext cx="1773382" cy="1773382"/>
          </a:xfrm>
          <a:prstGeom prst="pie">
            <a:avLst>
              <a:gd name="adj1" fmla="val 10746244"/>
              <a:gd name="adj2" fmla="val 536528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D2936E8-1F6C-442E-894B-3FC538EA3C30}"/>
              </a:ext>
            </a:extLst>
          </p:cNvPr>
          <p:cNvSpPr txBox="1"/>
          <p:nvPr/>
        </p:nvSpPr>
        <p:spPr>
          <a:xfrm>
            <a:off x="650910" y="4195313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270°</a:t>
            </a:r>
          </a:p>
        </p:txBody>
      </p:sp>
      <p:sp>
        <p:nvSpPr>
          <p:cNvPr id="56" name="Pie 12">
            <a:extLst>
              <a:ext uri="{FF2B5EF4-FFF2-40B4-BE49-F238E27FC236}">
                <a16:creationId xmlns:a16="http://schemas.microsoft.com/office/drawing/2014/main" id="{E5D565E1-1DE5-478B-8D22-FD8A01FD7B7C}"/>
              </a:ext>
            </a:extLst>
          </p:cNvPr>
          <p:cNvSpPr/>
          <p:nvPr/>
        </p:nvSpPr>
        <p:spPr>
          <a:xfrm rot="5400000">
            <a:off x="2722964" y="805949"/>
            <a:ext cx="1773382" cy="1773382"/>
          </a:xfrm>
          <a:prstGeom prst="pie">
            <a:avLst>
              <a:gd name="adj1" fmla="val 10746244"/>
              <a:gd name="adj2" fmla="val 14262324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138F9B7-977F-4488-9A30-77B8F14DA06A}"/>
              </a:ext>
            </a:extLst>
          </p:cNvPr>
          <p:cNvSpPr txBox="1"/>
          <p:nvPr/>
        </p:nvSpPr>
        <p:spPr>
          <a:xfrm>
            <a:off x="2961721" y="1230975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60°</a:t>
            </a:r>
          </a:p>
        </p:txBody>
      </p:sp>
      <p:sp>
        <p:nvSpPr>
          <p:cNvPr id="58" name="Arc 57">
            <a:extLst>
              <a:ext uri="{FF2B5EF4-FFF2-40B4-BE49-F238E27FC236}">
                <a16:creationId xmlns:a16="http://schemas.microsoft.com/office/drawing/2014/main" id="{B35D13A7-DD3A-42BB-8ADD-2B8FC1E61785}"/>
              </a:ext>
            </a:extLst>
          </p:cNvPr>
          <p:cNvSpPr/>
          <p:nvPr/>
        </p:nvSpPr>
        <p:spPr>
          <a:xfrm>
            <a:off x="3304855" y="1389334"/>
            <a:ext cx="609600" cy="609600"/>
          </a:xfrm>
          <a:prstGeom prst="arc">
            <a:avLst>
              <a:gd name="adj1" fmla="val 16200000"/>
              <a:gd name="adj2" fmla="val 1970638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Pie 16">
            <a:extLst>
              <a:ext uri="{FF2B5EF4-FFF2-40B4-BE49-F238E27FC236}">
                <a16:creationId xmlns:a16="http://schemas.microsoft.com/office/drawing/2014/main" id="{5BDE5094-18E7-4080-AAFB-E22164D99193}"/>
              </a:ext>
            </a:extLst>
          </p:cNvPr>
          <p:cNvSpPr/>
          <p:nvPr/>
        </p:nvSpPr>
        <p:spPr>
          <a:xfrm rot="5400000">
            <a:off x="2722964" y="1997440"/>
            <a:ext cx="1773382" cy="1773382"/>
          </a:xfrm>
          <a:prstGeom prst="pie">
            <a:avLst>
              <a:gd name="adj1" fmla="val 10746244"/>
              <a:gd name="adj2" fmla="val 18159611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89A67C2-EFC6-4EBE-A222-645F1AADA20E}"/>
              </a:ext>
            </a:extLst>
          </p:cNvPr>
          <p:cNvSpPr txBox="1"/>
          <p:nvPr/>
        </p:nvSpPr>
        <p:spPr>
          <a:xfrm>
            <a:off x="2791802" y="2407864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120°</a:t>
            </a:r>
          </a:p>
        </p:txBody>
      </p:sp>
      <p:sp>
        <p:nvSpPr>
          <p:cNvPr id="61" name="Arc 60">
            <a:extLst>
              <a:ext uri="{FF2B5EF4-FFF2-40B4-BE49-F238E27FC236}">
                <a16:creationId xmlns:a16="http://schemas.microsoft.com/office/drawing/2014/main" id="{CDB491D1-0C09-4513-874D-EBA6B0A5F52F}"/>
              </a:ext>
            </a:extLst>
          </p:cNvPr>
          <p:cNvSpPr/>
          <p:nvPr/>
        </p:nvSpPr>
        <p:spPr>
          <a:xfrm>
            <a:off x="3304855" y="2580825"/>
            <a:ext cx="609600" cy="609600"/>
          </a:xfrm>
          <a:prstGeom prst="arc">
            <a:avLst>
              <a:gd name="adj1" fmla="val 16200000"/>
              <a:gd name="adj2" fmla="val 17716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Pie 19">
            <a:extLst>
              <a:ext uri="{FF2B5EF4-FFF2-40B4-BE49-F238E27FC236}">
                <a16:creationId xmlns:a16="http://schemas.microsoft.com/office/drawing/2014/main" id="{3A11CC85-C201-478E-B8BF-E289BC1F2F3D}"/>
              </a:ext>
            </a:extLst>
          </p:cNvPr>
          <p:cNvSpPr/>
          <p:nvPr/>
        </p:nvSpPr>
        <p:spPr>
          <a:xfrm rot="5400000">
            <a:off x="2722964" y="3702197"/>
            <a:ext cx="1773382" cy="1773382"/>
          </a:xfrm>
          <a:prstGeom prst="pie">
            <a:avLst>
              <a:gd name="adj1" fmla="val 10746244"/>
              <a:gd name="adj2" fmla="val 296368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68D3012-E9C4-4D2C-9BDC-4CE26116CFD6}"/>
              </a:ext>
            </a:extLst>
          </p:cNvPr>
          <p:cNvSpPr txBox="1"/>
          <p:nvPr/>
        </p:nvSpPr>
        <p:spPr>
          <a:xfrm>
            <a:off x="2791802" y="4140429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240°</a:t>
            </a:r>
          </a:p>
        </p:txBody>
      </p:sp>
      <p:sp>
        <p:nvSpPr>
          <p:cNvPr id="64" name="Arc 63">
            <a:extLst>
              <a:ext uri="{FF2B5EF4-FFF2-40B4-BE49-F238E27FC236}">
                <a16:creationId xmlns:a16="http://schemas.microsoft.com/office/drawing/2014/main" id="{A7FFCEA6-258C-4856-8F85-C584BA86B045}"/>
              </a:ext>
            </a:extLst>
          </p:cNvPr>
          <p:cNvSpPr/>
          <p:nvPr/>
        </p:nvSpPr>
        <p:spPr>
          <a:xfrm>
            <a:off x="3304855" y="4285582"/>
            <a:ext cx="609600" cy="609600"/>
          </a:xfrm>
          <a:prstGeom prst="arc">
            <a:avLst>
              <a:gd name="adj1" fmla="val 16200000"/>
              <a:gd name="adj2" fmla="val 84647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Pie 12">
            <a:extLst>
              <a:ext uri="{FF2B5EF4-FFF2-40B4-BE49-F238E27FC236}">
                <a16:creationId xmlns:a16="http://schemas.microsoft.com/office/drawing/2014/main" id="{74D5A5F7-4537-49BD-8DD0-C470DBF3EFD7}"/>
              </a:ext>
            </a:extLst>
          </p:cNvPr>
          <p:cNvSpPr/>
          <p:nvPr/>
        </p:nvSpPr>
        <p:spPr>
          <a:xfrm rot="5400000">
            <a:off x="5078237" y="2695979"/>
            <a:ext cx="1773382" cy="1773382"/>
          </a:xfrm>
          <a:prstGeom prst="pie">
            <a:avLst>
              <a:gd name="adj1" fmla="val 10746244"/>
              <a:gd name="adj2" fmla="val 1262997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2E0F8A3-A7E6-47FC-81C3-303F16327F0E}"/>
              </a:ext>
            </a:extLst>
          </p:cNvPr>
          <p:cNvSpPr txBox="1"/>
          <p:nvPr/>
        </p:nvSpPr>
        <p:spPr>
          <a:xfrm>
            <a:off x="5232034" y="3121004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30°</a:t>
            </a:r>
          </a:p>
        </p:txBody>
      </p:sp>
      <p:sp>
        <p:nvSpPr>
          <p:cNvPr id="88" name="Arc 87">
            <a:extLst>
              <a:ext uri="{FF2B5EF4-FFF2-40B4-BE49-F238E27FC236}">
                <a16:creationId xmlns:a16="http://schemas.microsoft.com/office/drawing/2014/main" id="{92C5CC63-AB06-48B3-998F-D085C93EA616}"/>
              </a:ext>
            </a:extLst>
          </p:cNvPr>
          <p:cNvSpPr/>
          <p:nvPr/>
        </p:nvSpPr>
        <p:spPr>
          <a:xfrm>
            <a:off x="5660128" y="3279364"/>
            <a:ext cx="609600" cy="609600"/>
          </a:xfrm>
          <a:prstGeom prst="arc">
            <a:avLst>
              <a:gd name="adj1" fmla="val 16200000"/>
              <a:gd name="adj2" fmla="val 178144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Pie 16">
            <a:extLst>
              <a:ext uri="{FF2B5EF4-FFF2-40B4-BE49-F238E27FC236}">
                <a16:creationId xmlns:a16="http://schemas.microsoft.com/office/drawing/2014/main" id="{21194EC5-2311-4624-8E13-55473E27E56A}"/>
              </a:ext>
            </a:extLst>
          </p:cNvPr>
          <p:cNvSpPr/>
          <p:nvPr/>
        </p:nvSpPr>
        <p:spPr>
          <a:xfrm rot="5400000">
            <a:off x="7219129" y="630000"/>
            <a:ext cx="1773382" cy="1773382"/>
          </a:xfrm>
          <a:prstGeom prst="pie">
            <a:avLst>
              <a:gd name="adj1" fmla="val 10746244"/>
              <a:gd name="adj2" fmla="val 1305801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7AC1FA7-DA12-440F-BAA6-112A658B9C6C}"/>
              </a:ext>
            </a:extLst>
          </p:cNvPr>
          <p:cNvSpPr txBox="1"/>
          <p:nvPr/>
        </p:nvSpPr>
        <p:spPr>
          <a:xfrm>
            <a:off x="7287967" y="1040424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36°</a:t>
            </a:r>
          </a:p>
        </p:txBody>
      </p:sp>
      <p:sp>
        <p:nvSpPr>
          <p:cNvPr id="91" name="Arc 90">
            <a:extLst>
              <a:ext uri="{FF2B5EF4-FFF2-40B4-BE49-F238E27FC236}">
                <a16:creationId xmlns:a16="http://schemas.microsoft.com/office/drawing/2014/main" id="{814002AA-B4EE-4047-A37D-24F451E8D737}"/>
              </a:ext>
            </a:extLst>
          </p:cNvPr>
          <p:cNvSpPr/>
          <p:nvPr/>
        </p:nvSpPr>
        <p:spPr>
          <a:xfrm>
            <a:off x="7801020" y="1213385"/>
            <a:ext cx="609600" cy="609600"/>
          </a:xfrm>
          <a:prstGeom prst="arc">
            <a:avLst>
              <a:gd name="adj1" fmla="val 16200000"/>
              <a:gd name="adj2" fmla="val 184512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Pie 19">
            <a:extLst>
              <a:ext uri="{FF2B5EF4-FFF2-40B4-BE49-F238E27FC236}">
                <a16:creationId xmlns:a16="http://schemas.microsoft.com/office/drawing/2014/main" id="{C7247580-EF5A-4D39-B557-BEB5B9437382}"/>
              </a:ext>
            </a:extLst>
          </p:cNvPr>
          <p:cNvSpPr/>
          <p:nvPr/>
        </p:nvSpPr>
        <p:spPr>
          <a:xfrm rot="5400000">
            <a:off x="5078237" y="501149"/>
            <a:ext cx="1773382" cy="1773382"/>
          </a:xfrm>
          <a:prstGeom prst="pie">
            <a:avLst>
              <a:gd name="adj1" fmla="val 10746244"/>
              <a:gd name="adj2" fmla="val 737994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D3A28E2-5603-4FE8-B61E-B46523867084}"/>
              </a:ext>
            </a:extLst>
          </p:cNvPr>
          <p:cNvSpPr txBox="1"/>
          <p:nvPr/>
        </p:nvSpPr>
        <p:spPr>
          <a:xfrm>
            <a:off x="5556001" y="1661265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300°</a:t>
            </a:r>
          </a:p>
        </p:txBody>
      </p:sp>
      <p:sp>
        <p:nvSpPr>
          <p:cNvPr id="94" name="Arc 93">
            <a:extLst>
              <a:ext uri="{FF2B5EF4-FFF2-40B4-BE49-F238E27FC236}">
                <a16:creationId xmlns:a16="http://schemas.microsoft.com/office/drawing/2014/main" id="{A791DF0C-05C8-4E65-96FF-AEB6F3C3B394}"/>
              </a:ext>
            </a:extLst>
          </p:cNvPr>
          <p:cNvSpPr/>
          <p:nvPr/>
        </p:nvSpPr>
        <p:spPr>
          <a:xfrm>
            <a:off x="5660128" y="1088116"/>
            <a:ext cx="609600" cy="609600"/>
          </a:xfrm>
          <a:prstGeom prst="arc">
            <a:avLst>
              <a:gd name="adj1" fmla="val 16200000"/>
              <a:gd name="adj2" fmla="val 1275001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Pie 22">
            <a:extLst>
              <a:ext uri="{FF2B5EF4-FFF2-40B4-BE49-F238E27FC236}">
                <a16:creationId xmlns:a16="http://schemas.microsoft.com/office/drawing/2014/main" id="{0AB60CAB-305F-45F2-8A76-888BEF8EFAF8}"/>
              </a:ext>
            </a:extLst>
          </p:cNvPr>
          <p:cNvSpPr/>
          <p:nvPr/>
        </p:nvSpPr>
        <p:spPr>
          <a:xfrm rot="5400000">
            <a:off x="5078237" y="3872869"/>
            <a:ext cx="1773382" cy="1773382"/>
          </a:xfrm>
          <a:prstGeom prst="pie">
            <a:avLst>
              <a:gd name="adj1" fmla="val 10746244"/>
              <a:gd name="adj2" fmla="val 20529404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6F683E8-0502-4CE0-9AB8-B83418AC4374}"/>
              </a:ext>
            </a:extLst>
          </p:cNvPr>
          <p:cNvSpPr txBox="1"/>
          <p:nvPr/>
        </p:nvSpPr>
        <p:spPr>
          <a:xfrm>
            <a:off x="5147074" y="4522173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150°</a:t>
            </a:r>
          </a:p>
        </p:txBody>
      </p:sp>
      <p:sp>
        <p:nvSpPr>
          <p:cNvPr id="97" name="Arc 96">
            <a:extLst>
              <a:ext uri="{FF2B5EF4-FFF2-40B4-BE49-F238E27FC236}">
                <a16:creationId xmlns:a16="http://schemas.microsoft.com/office/drawing/2014/main" id="{F9835D2A-7415-4251-B3C3-54C211B65A5A}"/>
              </a:ext>
            </a:extLst>
          </p:cNvPr>
          <p:cNvSpPr/>
          <p:nvPr/>
        </p:nvSpPr>
        <p:spPr>
          <a:xfrm>
            <a:off x="5660128" y="4456254"/>
            <a:ext cx="609600" cy="609600"/>
          </a:xfrm>
          <a:prstGeom prst="arc">
            <a:avLst>
              <a:gd name="adj1" fmla="val 16200000"/>
              <a:gd name="adj2" fmla="val 42852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Pie 25">
            <a:extLst>
              <a:ext uri="{FF2B5EF4-FFF2-40B4-BE49-F238E27FC236}">
                <a16:creationId xmlns:a16="http://schemas.microsoft.com/office/drawing/2014/main" id="{B963363C-8066-45A9-B1B5-BDBA6E355676}"/>
              </a:ext>
            </a:extLst>
          </p:cNvPr>
          <p:cNvSpPr/>
          <p:nvPr/>
        </p:nvSpPr>
        <p:spPr>
          <a:xfrm rot="5400000">
            <a:off x="7219129" y="1995946"/>
            <a:ext cx="1773382" cy="1773382"/>
          </a:xfrm>
          <a:prstGeom prst="pie">
            <a:avLst>
              <a:gd name="adj1" fmla="val 10746244"/>
              <a:gd name="adj2" fmla="val 1204191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4BDF7FD-81D6-4D6E-8599-34B748CB95CA}"/>
              </a:ext>
            </a:extLst>
          </p:cNvPr>
          <p:cNvSpPr txBox="1"/>
          <p:nvPr/>
        </p:nvSpPr>
        <p:spPr>
          <a:xfrm>
            <a:off x="7287967" y="2406370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18°</a:t>
            </a:r>
          </a:p>
        </p:txBody>
      </p:sp>
      <p:sp>
        <p:nvSpPr>
          <p:cNvPr id="100" name="Arc 99">
            <a:extLst>
              <a:ext uri="{FF2B5EF4-FFF2-40B4-BE49-F238E27FC236}">
                <a16:creationId xmlns:a16="http://schemas.microsoft.com/office/drawing/2014/main" id="{DBF0DBB2-17A8-499B-89F2-1C5B51155C4A}"/>
              </a:ext>
            </a:extLst>
          </p:cNvPr>
          <p:cNvSpPr/>
          <p:nvPr/>
        </p:nvSpPr>
        <p:spPr>
          <a:xfrm>
            <a:off x="7801020" y="2579331"/>
            <a:ext cx="609600" cy="609600"/>
          </a:xfrm>
          <a:prstGeom prst="arc">
            <a:avLst>
              <a:gd name="adj1" fmla="val 16200000"/>
              <a:gd name="adj2" fmla="val 172344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Pie 28">
            <a:extLst>
              <a:ext uri="{FF2B5EF4-FFF2-40B4-BE49-F238E27FC236}">
                <a16:creationId xmlns:a16="http://schemas.microsoft.com/office/drawing/2014/main" id="{C0D0FD1A-6665-48C8-92C3-59709CE7B038}"/>
              </a:ext>
            </a:extLst>
          </p:cNvPr>
          <p:cNvSpPr/>
          <p:nvPr/>
        </p:nvSpPr>
        <p:spPr>
          <a:xfrm rot="5400000">
            <a:off x="7219129" y="3188931"/>
            <a:ext cx="1773382" cy="1773382"/>
          </a:xfrm>
          <a:prstGeom prst="pie">
            <a:avLst>
              <a:gd name="adj1" fmla="val 10746244"/>
              <a:gd name="adj2" fmla="val 1155195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C1F8DF-E6A7-4664-824B-B3B5EF33B7E6}"/>
              </a:ext>
            </a:extLst>
          </p:cNvPr>
          <p:cNvSpPr txBox="1"/>
          <p:nvPr/>
        </p:nvSpPr>
        <p:spPr>
          <a:xfrm>
            <a:off x="7287967" y="3599355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10°</a:t>
            </a:r>
          </a:p>
        </p:txBody>
      </p:sp>
      <p:sp>
        <p:nvSpPr>
          <p:cNvPr id="103" name="Arc 102">
            <a:extLst>
              <a:ext uri="{FF2B5EF4-FFF2-40B4-BE49-F238E27FC236}">
                <a16:creationId xmlns:a16="http://schemas.microsoft.com/office/drawing/2014/main" id="{3A1E7A90-12F8-4DF2-BAAD-20C2C9613A56}"/>
              </a:ext>
            </a:extLst>
          </p:cNvPr>
          <p:cNvSpPr/>
          <p:nvPr/>
        </p:nvSpPr>
        <p:spPr>
          <a:xfrm>
            <a:off x="7801020" y="3772316"/>
            <a:ext cx="609600" cy="609600"/>
          </a:xfrm>
          <a:prstGeom prst="arc">
            <a:avLst>
              <a:gd name="adj1" fmla="val 16200000"/>
              <a:gd name="adj2" fmla="val 172344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Pie 31">
            <a:extLst>
              <a:ext uri="{FF2B5EF4-FFF2-40B4-BE49-F238E27FC236}">
                <a16:creationId xmlns:a16="http://schemas.microsoft.com/office/drawing/2014/main" id="{F11C9C99-DED3-4EDC-9D15-DB4502D10E81}"/>
              </a:ext>
            </a:extLst>
          </p:cNvPr>
          <p:cNvSpPr/>
          <p:nvPr/>
        </p:nvSpPr>
        <p:spPr>
          <a:xfrm rot="5400000">
            <a:off x="7219129" y="4396518"/>
            <a:ext cx="1773382" cy="1773382"/>
          </a:xfrm>
          <a:prstGeom prst="pie">
            <a:avLst>
              <a:gd name="adj1" fmla="val 10746244"/>
              <a:gd name="adj2" fmla="val 1159385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DDB443C1-D00D-4FDB-AF93-489C4C0A26DD}"/>
              </a:ext>
            </a:extLst>
          </p:cNvPr>
          <p:cNvSpPr txBox="1"/>
          <p:nvPr/>
        </p:nvSpPr>
        <p:spPr>
          <a:xfrm>
            <a:off x="7287967" y="4806942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11°</a:t>
            </a:r>
          </a:p>
        </p:txBody>
      </p:sp>
      <p:sp>
        <p:nvSpPr>
          <p:cNvPr id="106" name="Arc 105">
            <a:extLst>
              <a:ext uri="{FF2B5EF4-FFF2-40B4-BE49-F238E27FC236}">
                <a16:creationId xmlns:a16="http://schemas.microsoft.com/office/drawing/2014/main" id="{EFBE31C6-BE34-455F-AA8B-632A3AFBE1C2}"/>
              </a:ext>
            </a:extLst>
          </p:cNvPr>
          <p:cNvSpPr/>
          <p:nvPr/>
        </p:nvSpPr>
        <p:spPr>
          <a:xfrm>
            <a:off x="7801020" y="4979903"/>
            <a:ext cx="609600" cy="609600"/>
          </a:xfrm>
          <a:prstGeom prst="arc">
            <a:avLst>
              <a:gd name="adj1" fmla="val 16200000"/>
              <a:gd name="adj2" fmla="val 172344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533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4676284D-1BD4-411D-9759-6F05EFEEB64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7" name="Pie 1">
            <a:extLst>
              <a:ext uri="{FF2B5EF4-FFF2-40B4-BE49-F238E27FC236}">
                <a16:creationId xmlns:a16="http://schemas.microsoft.com/office/drawing/2014/main" id="{BB0731AC-F5F2-4043-A1FE-6D4FEEBBBCFC}"/>
              </a:ext>
            </a:extLst>
          </p:cNvPr>
          <p:cNvSpPr/>
          <p:nvPr/>
        </p:nvSpPr>
        <p:spPr>
          <a:xfrm rot="5400000">
            <a:off x="582072" y="630000"/>
            <a:ext cx="1773382" cy="1773382"/>
          </a:xfrm>
          <a:prstGeom prst="pie">
            <a:avLst>
              <a:gd name="adj1" fmla="val 10746244"/>
              <a:gd name="adj2" fmla="val 1620000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277AD56-9CB3-4B83-9215-E0DC4A1F8B34}"/>
              </a:ext>
            </a:extLst>
          </p:cNvPr>
          <p:cNvSpPr txBox="1"/>
          <p:nvPr/>
        </p:nvSpPr>
        <p:spPr>
          <a:xfrm>
            <a:off x="820829" y="1055026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90°</a:t>
            </a:r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596F33A4-8CB7-4F2C-9D1D-A1D9BA488C1B}"/>
              </a:ext>
            </a:extLst>
          </p:cNvPr>
          <p:cNvSpPr/>
          <p:nvPr/>
        </p:nvSpPr>
        <p:spPr>
          <a:xfrm>
            <a:off x="1188339" y="2375673"/>
            <a:ext cx="609600" cy="609600"/>
          </a:xfrm>
          <a:prstGeom prst="arc">
            <a:avLst>
              <a:gd name="adj1" fmla="val 16200000"/>
              <a:gd name="adj2" fmla="val 551454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Pie 4">
            <a:extLst>
              <a:ext uri="{FF2B5EF4-FFF2-40B4-BE49-F238E27FC236}">
                <a16:creationId xmlns:a16="http://schemas.microsoft.com/office/drawing/2014/main" id="{EDE9FF12-E96E-4BE4-BA0B-0919DC556297}"/>
              </a:ext>
            </a:extLst>
          </p:cNvPr>
          <p:cNvSpPr/>
          <p:nvPr/>
        </p:nvSpPr>
        <p:spPr>
          <a:xfrm rot="5400000">
            <a:off x="582072" y="1793782"/>
            <a:ext cx="1773382" cy="1773382"/>
          </a:xfrm>
          <a:prstGeom prst="pie">
            <a:avLst>
              <a:gd name="adj1" fmla="val 10746244"/>
              <a:gd name="adj2" fmla="val 1381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Arc 50">
            <a:extLst>
              <a:ext uri="{FF2B5EF4-FFF2-40B4-BE49-F238E27FC236}">
                <a16:creationId xmlns:a16="http://schemas.microsoft.com/office/drawing/2014/main" id="{A5949C47-63B5-4E90-97D5-CDED4C90D582}"/>
              </a:ext>
            </a:extLst>
          </p:cNvPr>
          <p:cNvSpPr/>
          <p:nvPr/>
        </p:nvSpPr>
        <p:spPr>
          <a:xfrm>
            <a:off x="1172573" y="1196125"/>
            <a:ext cx="609600" cy="609600"/>
          </a:xfrm>
          <a:prstGeom prst="arc">
            <a:avLst>
              <a:gd name="adj1" fmla="val 16200000"/>
              <a:gd name="adj2" fmla="val 2335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9AB0200-75E0-468C-93AF-91644BB2C7FA}"/>
              </a:ext>
            </a:extLst>
          </p:cNvPr>
          <p:cNvSpPr txBox="1"/>
          <p:nvPr/>
        </p:nvSpPr>
        <p:spPr>
          <a:xfrm>
            <a:off x="650910" y="2449640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180°</a:t>
            </a:r>
          </a:p>
        </p:txBody>
      </p:sp>
      <p:sp>
        <p:nvSpPr>
          <p:cNvPr id="53" name="Arc 52">
            <a:extLst>
              <a:ext uri="{FF2B5EF4-FFF2-40B4-BE49-F238E27FC236}">
                <a16:creationId xmlns:a16="http://schemas.microsoft.com/office/drawing/2014/main" id="{DADB8E54-CB92-49A1-BB84-009F3754A10B}"/>
              </a:ext>
            </a:extLst>
          </p:cNvPr>
          <p:cNvSpPr/>
          <p:nvPr/>
        </p:nvSpPr>
        <p:spPr>
          <a:xfrm>
            <a:off x="1188339" y="4426146"/>
            <a:ext cx="609600" cy="609600"/>
          </a:xfrm>
          <a:prstGeom prst="arc">
            <a:avLst>
              <a:gd name="adj1" fmla="val 16200000"/>
              <a:gd name="adj2" fmla="val 108015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Pie 8">
            <a:extLst>
              <a:ext uri="{FF2B5EF4-FFF2-40B4-BE49-F238E27FC236}">
                <a16:creationId xmlns:a16="http://schemas.microsoft.com/office/drawing/2014/main" id="{60562A65-7F69-4A7C-AF24-92777FEB4419}"/>
              </a:ext>
            </a:extLst>
          </p:cNvPr>
          <p:cNvSpPr/>
          <p:nvPr/>
        </p:nvSpPr>
        <p:spPr>
          <a:xfrm rot="5400000">
            <a:off x="582072" y="3844255"/>
            <a:ext cx="1773382" cy="1773382"/>
          </a:xfrm>
          <a:prstGeom prst="pie">
            <a:avLst>
              <a:gd name="adj1" fmla="val 10746244"/>
              <a:gd name="adj2" fmla="val 536528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D2936E8-1F6C-442E-894B-3FC538EA3C30}"/>
              </a:ext>
            </a:extLst>
          </p:cNvPr>
          <p:cNvSpPr txBox="1"/>
          <p:nvPr/>
        </p:nvSpPr>
        <p:spPr>
          <a:xfrm>
            <a:off x="650910" y="4195313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270°</a:t>
            </a:r>
          </a:p>
        </p:txBody>
      </p:sp>
      <p:sp>
        <p:nvSpPr>
          <p:cNvPr id="56" name="Pie 12">
            <a:extLst>
              <a:ext uri="{FF2B5EF4-FFF2-40B4-BE49-F238E27FC236}">
                <a16:creationId xmlns:a16="http://schemas.microsoft.com/office/drawing/2014/main" id="{E5D565E1-1DE5-478B-8D22-FD8A01FD7B7C}"/>
              </a:ext>
            </a:extLst>
          </p:cNvPr>
          <p:cNvSpPr/>
          <p:nvPr/>
        </p:nvSpPr>
        <p:spPr>
          <a:xfrm rot="5400000">
            <a:off x="2722964" y="805949"/>
            <a:ext cx="1773382" cy="1773382"/>
          </a:xfrm>
          <a:prstGeom prst="pie">
            <a:avLst>
              <a:gd name="adj1" fmla="val 10746244"/>
              <a:gd name="adj2" fmla="val 14262324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138F9B7-977F-4488-9A30-77B8F14DA06A}"/>
              </a:ext>
            </a:extLst>
          </p:cNvPr>
          <p:cNvSpPr txBox="1"/>
          <p:nvPr/>
        </p:nvSpPr>
        <p:spPr>
          <a:xfrm>
            <a:off x="2961721" y="1230975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60°</a:t>
            </a:r>
          </a:p>
        </p:txBody>
      </p:sp>
      <p:sp>
        <p:nvSpPr>
          <p:cNvPr id="58" name="Arc 57">
            <a:extLst>
              <a:ext uri="{FF2B5EF4-FFF2-40B4-BE49-F238E27FC236}">
                <a16:creationId xmlns:a16="http://schemas.microsoft.com/office/drawing/2014/main" id="{B35D13A7-DD3A-42BB-8ADD-2B8FC1E61785}"/>
              </a:ext>
            </a:extLst>
          </p:cNvPr>
          <p:cNvSpPr/>
          <p:nvPr/>
        </p:nvSpPr>
        <p:spPr>
          <a:xfrm>
            <a:off x="3304855" y="1389334"/>
            <a:ext cx="609600" cy="609600"/>
          </a:xfrm>
          <a:prstGeom prst="arc">
            <a:avLst>
              <a:gd name="adj1" fmla="val 16200000"/>
              <a:gd name="adj2" fmla="val 1970638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Pie 16">
            <a:extLst>
              <a:ext uri="{FF2B5EF4-FFF2-40B4-BE49-F238E27FC236}">
                <a16:creationId xmlns:a16="http://schemas.microsoft.com/office/drawing/2014/main" id="{5BDE5094-18E7-4080-AAFB-E22164D99193}"/>
              </a:ext>
            </a:extLst>
          </p:cNvPr>
          <p:cNvSpPr/>
          <p:nvPr/>
        </p:nvSpPr>
        <p:spPr>
          <a:xfrm rot="5400000">
            <a:off x="2722964" y="1997440"/>
            <a:ext cx="1773382" cy="1773382"/>
          </a:xfrm>
          <a:prstGeom prst="pie">
            <a:avLst>
              <a:gd name="adj1" fmla="val 10746244"/>
              <a:gd name="adj2" fmla="val 18159611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89A67C2-EFC6-4EBE-A222-645F1AADA20E}"/>
              </a:ext>
            </a:extLst>
          </p:cNvPr>
          <p:cNvSpPr txBox="1"/>
          <p:nvPr/>
        </p:nvSpPr>
        <p:spPr>
          <a:xfrm>
            <a:off x="2791802" y="2407864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120°</a:t>
            </a:r>
          </a:p>
        </p:txBody>
      </p:sp>
      <p:sp>
        <p:nvSpPr>
          <p:cNvPr id="61" name="Arc 60">
            <a:extLst>
              <a:ext uri="{FF2B5EF4-FFF2-40B4-BE49-F238E27FC236}">
                <a16:creationId xmlns:a16="http://schemas.microsoft.com/office/drawing/2014/main" id="{CDB491D1-0C09-4513-874D-EBA6B0A5F52F}"/>
              </a:ext>
            </a:extLst>
          </p:cNvPr>
          <p:cNvSpPr/>
          <p:nvPr/>
        </p:nvSpPr>
        <p:spPr>
          <a:xfrm>
            <a:off x="3304855" y="2580825"/>
            <a:ext cx="609600" cy="609600"/>
          </a:xfrm>
          <a:prstGeom prst="arc">
            <a:avLst>
              <a:gd name="adj1" fmla="val 16200000"/>
              <a:gd name="adj2" fmla="val 17716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Pie 19">
            <a:extLst>
              <a:ext uri="{FF2B5EF4-FFF2-40B4-BE49-F238E27FC236}">
                <a16:creationId xmlns:a16="http://schemas.microsoft.com/office/drawing/2014/main" id="{3A11CC85-C201-478E-B8BF-E289BC1F2F3D}"/>
              </a:ext>
            </a:extLst>
          </p:cNvPr>
          <p:cNvSpPr/>
          <p:nvPr/>
        </p:nvSpPr>
        <p:spPr>
          <a:xfrm rot="5400000">
            <a:off x="2722964" y="3702197"/>
            <a:ext cx="1773382" cy="1773382"/>
          </a:xfrm>
          <a:prstGeom prst="pie">
            <a:avLst>
              <a:gd name="adj1" fmla="val 10746244"/>
              <a:gd name="adj2" fmla="val 296368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68D3012-E9C4-4D2C-9BDC-4CE26116CFD6}"/>
              </a:ext>
            </a:extLst>
          </p:cNvPr>
          <p:cNvSpPr txBox="1"/>
          <p:nvPr/>
        </p:nvSpPr>
        <p:spPr>
          <a:xfrm>
            <a:off x="2791802" y="4140429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240°</a:t>
            </a:r>
          </a:p>
        </p:txBody>
      </p:sp>
      <p:sp>
        <p:nvSpPr>
          <p:cNvPr id="64" name="Arc 63">
            <a:extLst>
              <a:ext uri="{FF2B5EF4-FFF2-40B4-BE49-F238E27FC236}">
                <a16:creationId xmlns:a16="http://schemas.microsoft.com/office/drawing/2014/main" id="{A7FFCEA6-258C-4856-8F85-C584BA86B045}"/>
              </a:ext>
            </a:extLst>
          </p:cNvPr>
          <p:cNvSpPr/>
          <p:nvPr/>
        </p:nvSpPr>
        <p:spPr>
          <a:xfrm>
            <a:off x="3304855" y="4285582"/>
            <a:ext cx="609600" cy="609600"/>
          </a:xfrm>
          <a:prstGeom prst="arc">
            <a:avLst>
              <a:gd name="adj1" fmla="val 16200000"/>
              <a:gd name="adj2" fmla="val 84647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Pie 12">
            <a:extLst>
              <a:ext uri="{FF2B5EF4-FFF2-40B4-BE49-F238E27FC236}">
                <a16:creationId xmlns:a16="http://schemas.microsoft.com/office/drawing/2014/main" id="{74D5A5F7-4537-49BD-8DD0-C470DBF3EFD7}"/>
              </a:ext>
            </a:extLst>
          </p:cNvPr>
          <p:cNvSpPr/>
          <p:nvPr/>
        </p:nvSpPr>
        <p:spPr>
          <a:xfrm rot="5400000">
            <a:off x="5078237" y="2695979"/>
            <a:ext cx="1773382" cy="1773382"/>
          </a:xfrm>
          <a:prstGeom prst="pie">
            <a:avLst>
              <a:gd name="adj1" fmla="val 10746244"/>
              <a:gd name="adj2" fmla="val 1262997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2E0F8A3-A7E6-47FC-81C3-303F16327F0E}"/>
              </a:ext>
            </a:extLst>
          </p:cNvPr>
          <p:cNvSpPr txBox="1"/>
          <p:nvPr/>
        </p:nvSpPr>
        <p:spPr>
          <a:xfrm>
            <a:off x="5232034" y="3121004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30°</a:t>
            </a:r>
          </a:p>
        </p:txBody>
      </p:sp>
      <p:sp>
        <p:nvSpPr>
          <p:cNvPr id="88" name="Arc 87">
            <a:extLst>
              <a:ext uri="{FF2B5EF4-FFF2-40B4-BE49-F238E27FC236}">
                <a16:creationId xmlns:a16="http://schemas.microsoft.com/office/drawing/2014/main" id="{92C5CC63-AB06-48B3-998F-D085C93EA616}"/>
              </a:ext>
            </a:extLst>
          </p:cNvPr>
          <p:cNvSpPr/>
          <p:nvPr/>
        </p:nvSpPr>
        <p:spPr>
          <a:xfrm>
            <a:off x="5660128" y="3279364"/>
            <a:ext cx="609600" cy="609600"/>
          </a:xfrm>
          <a:prstGeom prst="arc">
            <a:avLst>
              <a:gd name="adj1" fmla="val 16200000"/>
              <a:gd name="adj2" fmla="val 178144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Pie 16">
            <a:extLst>
              <a:ext uri="{FF2B5EF4-FFF2-40B4-BE49-F238E27FC236}">
                <a16:creationId xmlns:a16="http://schemas.microsoft.com/office/drawing/2014/main" id="{21194EC5-2311-4624-8E13-55473E27E56A}"/>
              </a:ext>
            </a:extLst>
          </p:cNvPr>
          <p:cNvSpPr/>
          <p:nvPr/>
        </p:nvSpPr>
        <p:spPr>
          <a:xfrm rot="5400000">
            <a:off x="7219129" y="630000"/>
            <a:ext cx="1773382" cy="1773382"/>
          </a:xfrm>
          <a:prstGeom prst="pie">
            <a:avLst>
              <a:gd name="adj1" fmla="val 10746244"/>
              <a:gd name="adj2" fmla="val 1305801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7AC1FA7-DA12-440F-BAA6-112A658B9C6C}"/>
              </a:ext>
            </a:extLst>
          </p:cNvPr>
          <p:cNvSpPr txBox="1"/>
          <p:nvPr/>
        </p:nvSpPr>
        <p:spPr>
          <a:xfrm>
            <a:off x="7287967" y="1040424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36°</a:t>
            </a:r>
          </a:p>
        </p:txBody>
      </p:sp>
      <p:sp>
        <p:nvSpPr>
          <p:cNvPr id="91" name="Arc 90">
            <a:extLst>
              <a:ext uri="{FF2B5EF4-FFF2-40B4-BE49-F238E27FC236}">
                <a16:creationId xmlns:a16="http://schemas.microsoft.com/office/drawing/2014/main" id="{814002AA-B4EE-4047-A37D-24F451E8D737}"/>
              </a:ext>
            </a:extLst>
          </p:cNvPr>
          <p:cNvSpPr/>
          <p:nvPr/>
        </p:nvSpPr>
        <p:spPr>
          <a:xfrm>
            <a:off x="7801020" y="1213385"/>
            <a:ext cx="609600" cy="609600"/>
          </a:xfrm>
          <a:prstGeom prst="arc">
            <a:avLst>
              <a:gd name="adj1" fmla="val 16200000"/>
              <a:gd name="adj2" fmla="val 184512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Pie 19">
            <a:extLst>
              <a:ext uri="{FF2B5EF4-FFF2-40B4-BE49-F238E27FC236}">
                <a16:creationId xmlns:a16="http://schemas.microsoft.com/office/drawing/2014/main" id="{C7247580-EF5A-4D39-B557-BEB5B9437382}"/>
              </a:ext>
            </a:extLst>
          </p:cNvPr>
          <p:cNvSpPr/>
          <p:nvPr/>
        </p:nvSpPr>
        <p:spPr>
          <a:xfrm rot="5400000">
            <a:off x="5078237" y="501149"/>
            <a:ext cx="1773382" cy="1773382"/>
          </a:xfrm>
          <a:prstGeom prst="pie">
            <a:avLst>
              <a:gd name="adj1" fmla="val 10746244"/>
              <a:gd name="adj2" fmla="val 737994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D3A28E2-5603-4FE8-B61E-B46523867084}"/>
              </a:ext>
            </a:extLst>
          </p:cNvPr>
          <p:cNvSpPr txBox="1"/>
          <p:nvPr/>
        </p:nvSpPr>
        <p:spPr>
          <a:xfrm>
            <a:off x="5556001" y="1661265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300°</a:t>
            </a:r>
          </a:p>
        </p:txBody>
      </p:sp>
      <p:sp>
        <p:nvSpPr>
          <p:cNvPr id="94" name="Arc 93">
            <a:extLst>
              <a:ext uri="{FF2B5EF4-FFF2-40B4-BE49-F238E27FC236}">
                <a16:creationId xmlns:a16="http://schemas.microsoft.com/office/drawing/2014/main" id="{A791DF0C-05C8-4E65-96FF-AEB6F3C3B394}"/>
              </a:ext>
            </a:extLst>
          </p:cNvPr>
          <p:cNvSpPr/>
          <p:nvPr/>
        </p:nvSpPr>
        <p:spPr>
          <a:xfrm>
            <a:off x="5660128" y="1088116"/>
            <a:ext cx="609600" cy="609600"/>
          </a:xfrm>
          <a:prstGeom prst="arc">
            <a:avLst>
              <a:gd name="adj1" fmla="val 16200000"/>
              <a:gd name="adj2" fmla="val 1275001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Pie 22">
            <a:extLst>
              <a:ext uri="{FF2B5EF4-FFF2-40B4-BE49-F238E27FC236}">
                <a16:creationId xmlns:a16="http://schemas.microsoft.com/office/drawing/2014/main" id="{0AB60CAB-305F-45F2-8A76-888BEF8EFAF8}"/>
              </a:ext>
            </a:extLst>
          </p:cNvPr>
          <p:cNvSpPr/>
          <p:nvPr/>
        </p:nvSpPr>
        <p:spPr>
          <a:xfrm rot="5400000">
            <a:off x="5078237" y="3872869"/>
            <a:ext cx="1773382" cy="1773382"/>
          </a:xfrm>
          <a:prstGeom prst="pie">
            <a:avLst>
              <a:gd name="adj1" fmla="val 10746244"/>
              <a:gd name="adj2" fmla="val 20529404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6F683E8-0502-4CE0-9AB8-B83418AC4374}"/>
              </a:ext>
            </a:extLst>
          </p:cNvPr>
          <p:cNvSpPr txBox="1"/>
          <p:nvPr/>
        </p:nvSpPr>
        <p:spPr>
          <a:xfrm>
            <a:off x="5147074" y="4522173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150°</a:t>
            </a:r>
          </a:p>
        </p:txBody>
      </p:sp>
      <p:sp>
        <p:nvSpPr>
          <p:cNvPr id="97" name="Arc 96">
            <a:extLst>
              <a:ext uri="{FF2B5EF4-FFF2-40B4-BE49-F238E27FC236}">
                <a16:creationId xmlns:a16="http://schemas.microsoft.com/office/drawing/2014/main" id="{F9835D2A-7415-4251-B3C3-54C211B65A5A}"/>
              </a:ext>
            </a:extLst>
          </p:cNvPr>
          <p:cNvSpPr/>
          <p:nvPr/>
        </p:nvSpPr>
        <p:spPr>
          <a:xfrm>
            <a:off x="5660128" y="4456254"/>
            <a:ext cx="609600" cy="609600"/>
          </a:xfrm>
          <a:prstGeom prst="arc">
            <a:avLst>
              <a:gd name="adj1" fmla="val 16200000"/>
              <a:gd name="adj2" fmla="val 42852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Pie 25">
            <a:extLst>
              <a:ext uri="{FF2B5EF4-FFF2-40B4-BE49-F238E27FC236}">
                <a16:creationId xmlns:a16="http://schemas.microsoft.com/office/drawing/2014/main" id="{B963363C-8066-45A9-B1B5-BDBA6E355676}"/>
              </a:ext>
            </a:extLst>
          </p:cNvPr>
          <p:cNvSpPr/>
          <p:nvPr/>
        </p:nvSpPr>
        <p:spPr>
          <a:xfrm rot="5400000">
            <a:off x="7219129" y="1995946"/>
            <a:ext cx="1773382" cy="1773382"/>
          </a:xfrm>
          <a:prstGeom prst="pie">
            <a:avLst>
              <a:gd name="adj1" fmla="val 10746244"/>
              <a:gd name="adj2" fmla="val 1204191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4BDF7FD-81D6-4D6E-8599-34B748CB95CA}"/>
              </a:ext>
            </a:extLst>
          </p:cNvPr>
          <p:cNvSpPr txBox="1"/>
          <p:nvPr/>
        </p:nvSpPr>
        <p:spPr>
          <a:xfrm>
            <a:off x="7287967" y="2406370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18°</a:t>
            </a:r>
          </a:p>
        </p:txBody>
      </p:sp>
      <p:sp>
        <p:nvSpPr>
          <p:cNvPr id="100" name="Arc 99">
            <a:extLst>
              <a:ext uri="{FF2B5EF4-FFF2-40B4-BE49-F238E27FC236}">
                <a16:creationId xmlns:a16="http://schemas.microsoft.com/office/drawing/2014/main" id="{DBF0DBB2-17A8-499B-89F2-1C5B51155C4A}"/>
              </a:ext>
            </a:extLst>
          </p:cNvPr>
          <p:cNvSpPr/>
          <p:nvPr/>
        </p:nvSpPr>
        <p:spPr>
          <a:xfrm>
            <a:off x="7801020" y="2579331"/>
            <a:ext cx="609600" cy="609600"/>
          </a:xfrm>
          <a:prstGeom prst="arc">
            <a:avLst>
              <a:gd name="adj1" fmla="val 16200000"/>
              <a:gd name="adj2" fmla="val 172344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Pie 28">
            <a:extLst>
              <a:ext uri="{FF2B5EF4-FFF2-40B4-BE49-F238E27FC236}">
                <a16:creationId xmlns:a16="http://schemas.microsoft.com/office/drawing/2014/main" id="{C0D0FD1A-6665-48C8-92C3-59709CE7B038}"/>
              </a:ext>
            </a:extLst>
          </p:cNvPr>
          <p:cNvSpPr/>
          <p:nvPr/>
        </p:nvSpPr>
        <p:spPr>
          <a:xfrm rot="5400000">
            <a:off x="7219129" y="3188931"/>
            <a:ext cx="1773382" cy="1773382"/>
          </a:xfrm>
          <a:prstGeom prst="pie">
            <a:avLst>
              <a:gd name="adj1" fmla="val 10746244"/>
              <a:gd name="adj2" fmla="val 1155195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C1F8DF-E6A7-4664-824B-B3B5EF33B7E6}"/>
              </a:ext>
            </a:extLst>
          </p:cNvPr>
          <p:cNvSpPr txBox="1"/>
          <p:nvPr/>
        </p:nvSpPr>
        <p:spPr>
          <a:xfrm>
            <a:off x="7287967" y="3599355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10°</a:t>
            </a:r>
          </a:p>
        </p:txBody>
      </p:sp>
      <p:sp>
        <p:nvSpPr>
          <p:cNvPr id="103" name="Arc 102">
            <a:extLst>
              <a:ext uri="{FF2B5EF4-FFF2-40B4-BE49-F238E27FC236}">
                <a16:creationId xmlns:a16="http://schemas.microsoft.com/office/drawing/2014/main" id="{3A1E7A90-12F8-4DF2-BAAD-20C2C9613A56}"/>
              </a:ext>
            </a:extLst>
          </p:cNvPr>
          <p:cNvSpPr/>
          <p:nvPr/>
        </p:nvSpPr>
        <p:spPr>
          <a:xfrm>
            <a:off x="7801020" y="3772316"/>
            <a:ext cx="609600" cy="609600"/>
          </a:xfrm>
          <a:prstGeom prst="arc">
            <a:avLst>
              <a:gd name="adj1" fmla="val 16200000"/>
              <a:gd name="adj2" fmla="val 172344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Pie 31">
            <a:extLst>
              <a:ext uri="{FF2B5EF4-FFF2-40B4-BE49-F238E27FC236}">
                <a16:creationId xmlns:a16="http://schemas.microsoft.com/office/drawing/2014/main" id="{F11C9C99-DED3-4EDC-9D15-DB4502D10E81}"/>
              </a:ext>
            </a:extLst>
          </p:cNvPr>
          <p:cNvSpPr/>
          <p:nvPr/>
        </p:nvSpPr>
        <p:spPr>
          <a:xfrm rot="5400000">
            <a:off x="7219129" y="4396518"/>
            <a:ext cx="1773382" cy="1773382"/>
          </a:xfrm>
          <a:prstGeom prst="pie">
            <a:avLst>
              <a:gd name="adj1" fmla="val 10746244"/>
              <a:gd name="adj2" fmla="val 1159385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DDB443C1-D00D-4FDB-AF93-489C4C0A26DD}"/>
              </a:ext>
            </a:extLst>
          </p:cNvPr>
          <p:cNvSpPr txBox="1"/>
          <p:nvPr/>
        </p:nvSpPr>
        <p:spPr>
          <a:xfrm>
            <a:off x="7287967" y="4806942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11°</a:t>
            </a:r>
          </a:p>
        </p:txBody>
      </p:sp>
      <p:sp>
        <p:nvSpPr>
          <p:cNvPr id="106" name="Arc 105">
            <a:extLst>
              <a:ext uri="{FF2B5EF4-FFF2-40B4-BE49-F238E27FC236}">
                <a16:creationId xmlns:a16="http://schemas.microsoft.com/office/drawing/2014/main" id="{EFBE31C6-BE34-455F-AA8B-632A3AFBE1C2}"/>
              </a:ext>
            </a:extLst>
          </p:cNvPr>
          <p:cNvSpPr/>
          <p:nvPr/>
        </p:nvSpPr>
        <p:spPr>
          <a:xfrm>
            <a:off x="7801020" y="4979903"/>
            <a:ext cx="609600" cy="609600"/>
          </a:xfrm>
          <a:prstGeom prst="arc">
            <a:avLst>
              <a:gd name="adj1" fmla="val 16200000"/>
              <a:gd name="adj2" fmla="val 172344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C69D482-9E40-429A-B000-6BB74D0CC0FF}"/>
                  </a:ext>
                </a:extLst>
              </p:cNvPr>
              <p:cNvSpPr txBox="1"/>
              <p:nvPr/>
            </p:nvSpPr>
            <p:spPr>
              <a:xfrm>
                <a:off x="2500217" y="1025642"/>
                <a:ext cx="18113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C69D482-9E40-429A-B000-6BB74D0CC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217" y="1025642"/>
                <a:ext cx="181139" cy="5186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B9834F0-0468-40B4-99B1-00D791207AAA}"/>
                  </a:ext>
                </a:extLst>
              </p:cNvPr>
              <p:cNvSpPr txBox="1"/>
              <p:nvPr/>
            </p:nvSpPr>
            <p:spPr>
              <a:xfrm>
                <a:off x="2500217" y="2363438"/>
                <a:ext cx="18113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B9834F0-0468-40B4-99B1-00D791207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217" y="2363438"/>
                <a:ext cx="181139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5B0124A-95BF-48FA-A6A1-807B47EB6ECE}"/>
                  </a:ext>
                </a:extLst>
              </p:cNvPr>
              <p:cNvSpPr txBox="1"/>
              <p:nvPr/>
            </p:nvSpPr>
            <p:spPr>
              <a:xfrm>
                <a:off x="2500217" y="4461299"/>
                <a:ext cx="18113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5B0124A-95BF-48FA-A6A1-807B47EB6E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217" y="4461299"/>
                <a:ext cx="181139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A8DA4F4-9A94-40F4-B6CC-AE38CA50080B}"/>
                  </a:ext>
                </a:extLst>
              </p:cNvPr>
              <p:cNvSpPr txBox="1"/>
              <p:nvPr/>
            </p:nvSpPr>
            <p:spPr>
              <a:xfrm>
                <a:off x="4447384" y="1025642"/>
                <a:ext cx="18113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A8DA4F4-9A94-40F4-B6CC-AE38CA500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7384" y="1025642"/>
                <a:ext cx="181139" cy="520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0F36E701-29B6-4384-A24F-FC2766E46967}"/>
                  </a:ext>
                </a:extLst>
              </p:cNvPr>
              <p:cNvSpPr txBox="1"/>
              <p:nvPr/>
            </p:nvSpPr>
            <p:spPr>
              <a:xfrm>
                <a:off x="4571373" y="2420272"/>
                <a:ext cx="18113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0F36E701-29B6-4384-A24F-FC2766E469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373" y="2420272"/>
                <a:ext cx="181139" cy="5203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C8F764F-F85E-46CD-9ACD-26F817C4AE68}"/>
                  </a:ext>
                </a:extLst>
              </p:cNvPr>
              <p:cNvSpPr txBox="1"/>
              <p:nvPr/>
            </p:nvSpPr>
            <p:spPr>
              <a:xfrm>
                <a:off x="4571373" y="4371261"/>
                <a:ext cx="18113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C8F764F-F85E-46CD-9ACD-26F817C4A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373" y="4371261"/>
                <a:ext cx="181139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656E38C-B9A7-491C-B310-AF0D19C7E2DC}"/>
                  </a:ext>
                </a:extLst>
              </p:cNvPr>
              <p:cNvSpPr txBox="1"/>
              <p:nvPr/>
            </p:nvSpPr>
            <p:spPr>
              <a:xfrm>
                <a:off x="7003571" y="1025642"/>
                <a:ext cx="181139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656E38C-B9A7-491C-B310-AF0D19C7E2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3571" y="1025642"/>
                <a:ext cx="181139" cy="5259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6AEB6755-C50C-4619-B35D-C8BE592FD0C4}"/>
                  </a:ext>
                </a:extLst>
              </p:cNvPr>
              <p:cNvSpPr txBox="1"/>
              <p:nvPr/>
            </p:nvSpPr>
            <p:spPr>
              <a:xfrm>
                <a:off x="6546668" y="2925942"/>
                <a:ext cx="309380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6AEB6755-C50C-4619-B35D-C8BE592FD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668" y="2925942"/>
                <a:ext cx="309380" cy="5186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EEB939D-71D7-44AB-8F0F-7DED94D58B93}"/>
                  </a:ext>
                </a:extLst>
              </p:cNvPr>
              <p:cNvSpPr txBox="1"/>
              <p:nvPr/>
            </p:nvSpPr>
            <p:spPr>
              <a:xfrm>
                <a:off x="6939899" y="4522173"/>
                <a:ext cx="309379" cy="5424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EEB939D-71D7-44AB-8F0F-7DED94D58B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9899" y="4522173"/>
                <a:ext cx="309379" cy="54245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32AD61F2-F6F9-4CBE-A012-B9791AED1F5C}"/>
                  </a:ext>
                </a:extLst>
              </p:cNvPr>
              <p:cNvSpPr txBox="1"/>
              <p:nvPr/>
            </p:nvSpPr>
            <p:spPr>
              <a:xfrm>
                <a:off x="8617092" y="1017546"/>
                <a:ext cx="30937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32AD61F2-F6F9-4CBE-A012-B9791AED1F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7092" y="1017546"/>
                <a:ext cx="309379" cy="5203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850FE23-7238-4FDA-BF08-346CF4A9F17F}"/>
                  </a:ext>
                </a:extLst>
              </p:cNvPr>
              <p:cNvSpPr txBox="1"/>
              <p:nvPr/>
            </p:nvSpPr>
            <p:spPr>
              <a:xfrm>
                <a:off x="8617092" y="2289029"/>
                <a:ext cx="30938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850FE23-7238-4FDA-BF08-346CF4A9F1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7092" y="2289029"/>
                <a:ext cx="309380" cy="5203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4BFCA74F-F86A-48B4-A2DD-4CE34DA0C0DF}"/>
                  </a:ext>
                </a:extLst>
              </p:cNvPr>
              <p:cNvSpPr txBox="1"/>
              <p:nvPr/>
            </p:nvSpPr>
            <p:spPr>
              <a:xfrm>
                <a:off x="8490675" y="3483344"/>
                <a:ext cx="30938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4BFCA74F-F86A-48B4-A2DD-4CE34DA0C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0675" y="3483344"/>
                <a:ext cx="309380" cy="5203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249C2F17-CA50-4FD8-B2E6-7D2B99054326}"/>
                  </a:ext>
                </a:extLst>
              </p:cNvPr>
              <p:cNvSpPr txBox="1"/>
              <p:nvPr/>
            </p:nvSpPr>
            <p:spPr>
              <a:xfrm>
                <a:off x="8490675" y="4702113"/>
                <a:ext cx="43762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249C2F17-CA50-4FD8-B2E6-7D2B990543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0675" y="4702113"/>
                <a:ext cx="437620" cy="5203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6757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B3F5845-461C-4DF4-8928-632BBA045F5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Pie 2">
            <a:extLst>
              <a:ext uri="{FF2B5EF4-FFF2-40B4-BE49-F238E27FC236}">
                <a16:creationId xmlns:a16="http://schemas.microsoft.com/office/drawing/2014/main" id="{4E51CCA0-CCDB-4B3F-8469-03005B13399E}"/>
              </a:ext>
            </a:extLst>
          </p:cNvPr>
          <p:cNvSpPr/>
          <p:nvPr/>
        </p:nvSpPr>
        <p:spPr>
          <a:xfrm rot="5400000">
            <a:off x="1723303" y="1220952"/>
            <a:ext cx="1773382" cy="1773382"/>
          </a:xfrm>
          <a:prstGeom prst="pie">
            <a:avLst>
              <a:gd name="adj1" fmla="val 10746244"/>
              <a:gd name="adj2" fmla="val 1371771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27F426-B357-43B5-8C40-08AE8A12FCB4}"/>
              </a:ext>
            </a:extLst>
          </p:cNvPr>
          <p:cNvSpPr txBox="1"/>
          <p:nvPr/>
        </p:nvSpPr>
        <p:spPr>
          <a:xfrm>
            <a:off x="1877100" y="1645977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45°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8987BBA5-52F0-474F-8C8A-720AACD0D254}"/>
              </a:ext>
            </a:extLst>
          </p:cNvPr>
          <p:cNvSpPr/>
          <p:nvPr/>
        </p:nvSpPr>
        <p:spPr>
          <a:xfrm>
            <a:off x="2305194" y="1804337"/>
            <a:ext cx="609600" cy="609600"/>
          </a:xfrm>
          <a:prstGeom prst="arc">
            <a:avLst>
              <a:gd name="adj1" fmla="val 16200000"/>
              <a:gd name="adj2" fmla="val 194388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Pie 5">
            <a:extLst>
              <a:ext uri="{FF2B5EF4-FFF2-40B4-BE49-F238E27FC236}">
                <a16:creationId xmlns:a16="http://schemas.microsoft.com/office/drawing/2014/main" id="{208E7D1B-1AA3-453C-853B-4F4E615E040E}"/>
              </a:ext>
            </a:extLst>
          </p:cNvPr>
          <p:cNvSpPr/>
          <p:nvPr/>
        </p:nvSpPr>
        <p:spPr>
          <a:xfrm rot="5400000">
            <a:off x="1723303" y="2413937"/>
            <a:ext cx="1773382" cy="1773382"/>
          </a:xfrm>
          <a:prstGeom prst="pie">
            <a:avLst>
              <a:gd name="adj1" fmla="val 10746244"/>
              <a:gd name="adj2" fmla="val 1885817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23739F4-C73E-4732-9C69-1EC846925D52}"/>
              </a:ext>
            </a:extLst>
          </p:cNvPr>
          <p:cNvSpPr txBox="1"/>
          <p:nvPr/>
        </p:nvSpPr>
        <p:spPr>
          <a:xfrm>
            <a:off x="1707181" y="2822867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135°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1795698C-5F85-42F0-A652-74919895DA43}"/>
              </a:ext>
            </a:extLst>
          </p:cNvPr>
          <p:cNvSpPr/>
          <p:nvPr/>
        </p:nvSpPr>
        <p:spPr>
          <a:xfrm>
            <a:off x="2305194" y="2997322"/>
            <a:ext cx="609600" cy="609600"/>
          </a:xfrm>
          <a:prstGeom prst="arc">
            <a:avLst>
              <a:gd name="adj1" fmla="val 16200000"/>
              <a:gd name="adj2" fmla="val 23015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Pie 8">
            <a:extLst>
              <a:ext uri="{FF2B5EF4-FFF2-40B4-BE49-F238E27FC236}">
                <a16:creationId xmlns:a16="http://schemas.microsoft.com/office/drawing/2014/main" id="{C2F64678-EEC2-4927-B2D0-9E03FA90A746}"/>
              </a:ext>
            </a:extLst>
          </p:cNvPr>
          <p:cNvSpPr/>
          <p:nvPr/>
        </p:nvSpPr>
        <p:spPr>
          <a:xfrm rot="5400000">
            <a:off x="1723303" y="4193204"/>
            <a:ext cx="1773382" cy="1773382"/>
          </a:xfrm>
          <a:prstGeom prst="pie">
            <a:avLst>
              <a:gd name="adj1" fmla="val 10746244"/>
              <a:gd name="adj2" fmla="val 1308771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CC45375-309F-46BB-955E-B8FC35A0E1DA}"/>
              </a:ext>
            </a:extLst>
          </p:cNvPr>
          <p:cNvSpPr txBox="1"/>
          <p:nvPr/>
        </p:nvSpPr>
        <p:spPr>
          <a:xfrm>
            <a:off x="1707181" y="4602134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40°</a:t>
            </a: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A93D5FCF-21FF-4666-8246-2C95541BD60E}"/>
              </a:ext>
            </a:extLst>
          </p:cNvPr>
          <p:cNvSpPr/>
          <p:nvPr/>
        </p:nvSpPr>
        <p:spPr>
          <a:xfrm>
            <a:off x="2305194" y="4776589"/>
            <a:ext cx="609600" cy="609600"/>
          </a:xfrm>
          <a:prstGeom prst="arc">
            <a:avLst>
              <a:gd name="adj1" fmla="val 16200000"/>
              <a:gd name="adj2" fmla="val 184111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Pie 11">
            <a:extLst>
              <a:ext uri="{FF2B5EF4-FFF2-40B4-BE49-F238E27FC236}">
                <a16:creationId xmlns:a16="http://schemas.microsoft.com/office/drawing/2014/main" id="{1B826536-5E28-4429-A6FA-EA9165736E7F}"/>
              </a:ext>
            </a:extLst>
          </p:cNvPr>
          <p:cNvSpPr/>
          <p:nvPr/>
        </p:nvSpPr>
        <p:spPr>
          <a:xfrm rot="5400000">
            <a:off x="4713246" y="1220951"/>
            <a:ext cx="1773382" cy="1773382"/>
          </a:xfrm>
          <a:prstGeom prst="pie">
            <a:avLst>
              <a:gd name="adj1" fmla="val 10746244"/>
              <a:gd name="adj2" fmla="val 1549446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1FDC20F-3838-4A02-A1D0-AB7DA1BC344C}"/>
              </a:ext>
            </a:extLst>
          </p:cNvPr>
          <p:cNvSpPr txBox="1"/>
          <p:nvPr/>
        </p:nvSpPr>
        <p:spPr>
          <a:xfrm>
            <a:off x="4697124" y="1629881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80°</a:t>
            </a: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196A224B-B447-4763-A318-249650633601}"/>
              </a:ext>
            </a:extLst>
          </p:cNvPr>
          <p:cNvSpPr/>
          <p:nvPr/>
        </p:nvSpPr>
        <p:spPr>
          <a:xfrm>
            <a:off x="5295137" y="1804336"/>
            <a:ext cx="609600" cy="609600"/>
          </a:xfrm>
          <a:prstGeom prst="arc">
            <a:avLst>
              <a:gd name="adj1" fmla="val 16200000"/>
              <a:gd name="adj2" fmla="val 2117554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Pie 14">
            <a:extLst>
              <a:ext uri="{FF2B5EF4-FFF2-40B4-BE49-F238E27FC236}">
                <a16:creationId xmlns:a16="http://schemas.microsoft.com/office/drawing/2014/main" id="{73220479-1253-46C0-A104-F20336D96605}"/>
              </a:ext>
            </a:extLst>
          </p:cNvPr>
          <p:cNvSpPr/>
          <p:nvPr/>
        </p:nvSpPr>
        <p:spPr>
          <a:xfrm rot="5400000">
            <a:off x="4713246" y="2413937"/>
            <a:ext cx="1773382" cy="1773382"/>
          </a:xfrm>
          <a:prstGeom prst="pie">
            <a:avLst>
              <a:gd name="adj1" fmla="val 10746244"/>
              <a:gd name="adj2" fmla="val 12495699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4DCB7B4-1C05-4BE0-B578-FCC0A1194DAA}"/>
              </a:ext>
            </a:extLst>
          </p:cNvPr>
          <p:cNvSpPr txBox="1"/>
          <p:nvPr/>
        </p:nvSpPr>
        <p:spPr>
          <a:xfrm>
            <a:off x="4697124" y="2822867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23°</a:t>
            </a:r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D3614B72-98C8-4EFC-A21E-5C507CB8E0ED}"/>
              </a:ext>
            </a:extLst>
          </p:cNvPr>
          <p:cNvSpPr/>
          <p:nvPr/>
        </p:nvSpPr>
        <p:spPr>
          <a:xfrm>
            <a:off x="5295137" y="2997322"/>
            <a:ext cx="609600" cy="609600"/>
          </a:xfrm>
          <a:prstGeom prst="arc">
            <a:avLst>
              <a:gd name="adj1" fmla="val 16200000"/>
              <a:gd name="adj2" fmla="val 182704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Pie 17">
            <a:extLst>
              <a:ext uri="{FF2B5EF4-FFF2-40B4-BE49-F238E27FC236}">
                <a16:creationId xmlns:a16="http://schemas.microsoft.com/office/drawing/2014/main" id="{39D1BE10-90D6-4C85-90CF-51EF4FAFFE26}"/>
              </a:ext>
            </a:extLst>
          </p:cNvPr>
          <p:cNvSpPr/>
          <p:nvPr/>
        </p:nvSpPr>
        <p:spPr>
          <a:xfrm rot="5400000">
            <a:off x="4713246" y="3756500"/>
            <a:ext cx="1773382" cy="1773382"/>
          </a:xfrm>
          <a:prstGeom prst="pie">
            <a:avLst>
              <a:gd name="adj1" fmla="val 10746244"/>
              <a:gd name="adj2" fmla="val 295713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4059B23-5F8B-4B35-8587-DD329B4489B8}"/>
              </a:ext>
            </a:extLst>
          </p:cNvPr>
          <p:cNvSpPr txBox="1"/>
          <p:nvPr/>
        </p:nvSpPr>
        <p:spPr>
          <a:xfrm>
            <a:off x="4697124" y="4165430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230°</a:t>
            </a: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605AFC41-DB24-492D-BB96-BBADDDCAD0EC}"/>
              </a:ext>
            </a:extLst>
          </p:cNvPr>
          <p:cNvSpPr/>
          <p:nvPr/>
        </p:nvSpPr>
        <p:spPr>
          <a:xfrm>
            <a:off x="5295137" y="4339885"/>
            <a:ext cx="609600" cy="609600"/>
          </a:xfrm>
          <a:prstGeom prst="arc">
            <a:avLst>
              <a:gd name="adj1" fmla="val 16200000"/>
              <a:gd name="adj2" fmla="val 846294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589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B3F5845-461C-4DF4-8928-632BBA045F5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Pie 2">
            <a:extLst>
              <a:ext uri="{FF2B5EF4-FFF2-40B4-BE49-F238E27FC236}">
                <a16:creationId xmlns:a16="http://schemas.microsoft.com/office/drawing/2014/main" id="{4E51CCA0-CCDB-4B3F-8469-03005B13399E}"/>
              </a:ext>
            </a:extLst>
          </p:cNvPr>
          <p:cNvSpPr/>
          <p:nvPr/>
        </p:nvSpPr>
        <p:spPr>
          <a:xfrm rot="5400000">
            <a:off x="1723303" y="1220952"/>
            <a:ext cx="1773382" cy="1773382"/>
          </a:xfrm>
          <a:prstGeom prst="pie">
            <a:avLst>
              <a:gd name="adj1" fmla="val 10746244"/>
              <a:gd name="adj2" fmla="val 1371771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27F426-B357-43B5-8C40-08AE8A12FCB4}"/>
              </a:ext>
            </a:extLst>
          </p:cNvPr>
          <p:cNvSpPr txBox="1"/>
          <p:nvPr/>
        </p:nvSpPr>
        <p:spPr>
          <a:xfrm>
            <a:off x="1877100" y="1645977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45°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8987BBA5-52F0-474F-8C8A-720AACD0D254}"/>
              </a:ext>
            </a:extLst>
          </p:cNvPr>
          <p:cNvSpPr/>
          <p:nvPr/>
        </p:nvSpPr>
        <p:spPr>
          <a:xfrm>
            <a:off x="2305194" y="1804337"/>
            <a:ext cx="609600" cy="609600"/>
          </a:xfrm>
          <a:prstGeom prst="arc">
            <a:avLst>
              <a:gd name="adj1" fmla="val 16200000"/>
              <a:gd name="adj2" fmla="val 194388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Pie 5">
            <a:extLst>
              <a:ext uri="{FF2B5EF4-FFF2-40B4-BE49-F238E27FC236}">
                <a16:creationId xmlns:a16="http://schemas.microsoft.com/office/drawing/2014/main" id="{208E7D1B-1AA3-453C-853B-4F4E615E040E}"/>
              </a:ext>
            </a:extLst>
          </p:cNvPr>
          <p:cNvSpPr/>
          <p:nvPr/>
        </p:nvSpPr>
        <p:spPr>
          <a:xfrm rot="5400000">
            <a:off x="1723303" y="2413937"/>
            <a:ext cx="1773382" cy="1773382"/>
          </a:xfrm>
          <a:prstGeom prst="pie">
            <a:avLst>
              <a:gd name="adj1" fmla="val 10746244"/>
              <a:gd name="adj2" fmla="val 1885817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23739F4-C73E-4732-9C69-1EC846925D52}"/>
              </a:ext>
            </a:extLst>
          </p:cNvPr>
          <p:cNvSpPr txBox="1"/>
          <p:nvPr/>
        </p:nvSpPr>
        <p:spPr>
          <a:xfrm>
            <a:off x="1707181" y="2822867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135°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1795698C-5F85-42F0-A652-74919895DA43}"/>
              </a:ext>
            </a:extLst>
          </p:cNvPr>
          <p:cNvSpPr/>
          <p:nvPr/>
        </p:nvSpPr>
        <p:spPr>
          <a:xfrm>
            <a:off x="2305194" y="2997322"/>
            <a:ext cx="609600" cy="609600"/>
          </a:xfrm>
          <a:prstGeom prst="arc">
            <a:avLst>
              <a:gd name="adj1" fmla="val 16200000"/>
              <a:gd name="adj2" fmla="val 23015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Pie 8">
            <a:extLst>
              <a:ext uri="{FF2B5EF4-FFF2-40B4-BE49-F238E27FC236}">
                <a16:creationId xmlns:a16="http://schemas.microsoft.com/office/drawing/2014/main" id="{C2F64678-EEC2-4927-B2D0-9E03FA90A746}"/>
              </a:ext>
            </a:extLst>
          </p:cNvPr>
          <p:cNvSpPr/>
          <p:nvPr/>
        </p:nvSpPr>
        <p:spPr>
          <a:xfrm rot="5400000">
            <a:off x="1723303" y="4193204"/>
            <a:ext cx="1773382" cy="1773382"/>
          </a:xfrm>
          <a:prstGeom prst="pie">
            <a:avLst>
              <a:gd name="adj1" fmla="val 10746244"/>
              <a:gd name="adj2" fmla="val 1308771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CC45375-309F-46BB-955E-B8FC35A0E1DA}"/>
              </a:ext>
            </a:extLst>
          </p:cNvPr>
          <p:cNvSpPr txBox="1"/>
          <p:nvPr/>
        </p:nvSpPr>
        <p:spPr>
          <a:xfrm>
            <a:off x="1707181" y="4602134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40°</a:t>
            </a: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A93D5FCF-21FF-4666-8246-2C95541BD60E}"/>
              </a:ext>
            </a:extLst>
          </p:cNvPr>
          <p:cNvSpPr/>
          <p:nvPr/>
        </p:nvSpPr>
        <p:spPr>
          <a:xfrm>
            <a:off x="2305194" y="4776589"/>
            <a:ext cx="609600" cy="609600"/>
          </a:xfrm>
          <a:prstGeom prst="arc">
            <a:avLst>
              <a:gd name="adj1" fmla="val 16200000"/>
              <a:gd name="adj2" fmla="val 184111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Pie 11">
            <a:extLst>
              <a:ext uri="{FF2B5EF4-FFF2-40B4-BE49-F238E27FC236}">
                <a16:creationId xmlns:a16="http://schemas.microsoft.com/office/drawing/2014/main" id="{1B826536-5E28-4429-A6FA-EA9165736E7F}"/>
              </a:ext>
            </a:extLst>
          </p:cNvPr>
          <p:cNvSpPr/>
          <p:nvPr/>
        </p:nvSpPr>
        <p:spPr>
          <a:xfrm rot="5400000">
            <a:off x="4713246" y="1220951"/>
            <a:ext cx="1773382" cy="1773382"/>
          </a:xfrm>
          <a:prstGeom prst="pie">
            <a:avLst>
              <a:gd name="adj1" fmla="val 10746244"/>
              <a:gd name="adj2" fmla="val 1549446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1FDC20F-3838-4A02-A1D0-AB7DA1BC344C}"/>
              </a:ext>
            </a:extLst>
          </p:cNvPr>
          <p:cNvSpPr txBox="1"/>
          <p:nvPr/>
        </p:nvSpPr>
        <p:spPr>
          <a:xfrm>
            <a:off x="4697124" y="1629881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80°</a:t>
            </a: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196A224B-B447-4763-A318-249650633601}"/>
              </a:ext>
            </a:extLst>
          </p:cNvPr>
          <p:cNvSpPr/>
          <p:nvPr/>
        </p:nvSpPr>
        <p:spPr>
          <a:xfrm>
            <a:off x="5295137" y="1804336"/>
            <a:ext cx="609600" cy="609600"/>
          </a:xfrm>
          <a:prstGeom prst="arc">
            <a:avLst>
              <a:gd name="adj1" fmla="val 16200000"/>
              <a:gd name="adj2" fmla="val 2117554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Pie 14">
            <a:extLst>
              <a:ext uri="{FF2B5EF4-FFF2-40B4-BE49-F238E27FC236}">
                <a16:creationId xmlns:a16="http://schemas.microsoft.com/office/drawing/2014/main" id="{73220479-1253-46C0-A104-F20336D96605}"/>
              </a:ext>
            </a:extLst>
          </p:cNvPr>
          <p:cNvSpPr/>
          <p:nvPr/>
        </p:nvSpPr>
        <p:spPr>
          <a:xfrm rot="5400000">
            <a:off x="4713246" y="2413937"/>
            <a:ext cx="1773382" cy="1773382"/>
          </a:xfrm>
          <a:prstGeom prst="pie">
            <a:avLst>
              <a:gd name="adj1" fmla="val 10746244"/>
              <a:gd name="adj2" fmla="val 12495699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4DCB7B4-1C05-4BE0-B578-FCC0A1194DAA}"/>
              </a:ext>
            </a:extLst>
          </p:cNvPr>
          <p:cNvSpPr txBox="1"/>
          <p:nvPr/>
        </p:nvSpPr>
        <p:spPr>
          <a:xfrm>
            <a:off x="4697124" y="2822867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23°</a:t>
            </a:r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D3614B72-98C8-4EFC-A21E-5C507CB8E0ED}"/>
              </a:ext>
            </a:extLst>
          </p:cNvPr>
          <p:cNvSpPr/>
          <p:nvPr/>
        </p:nvSpPr>
        <p:spPr>
          <a:xfrm>
            <a:off x="5295137" y="2997322"/>
            <a:ext cx="609600" cy="609600"/>
          </a:xfrm>
          <a:prstGeom prst="arc">
            <a:avLst>
              <a:gd name="adj1" fmla="val 16200000"/>
              <a:gd name="adj2" fmla="val 182704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Pie 17">
            <a:extLst>
              <a:ext uri="{FF2B5EF4-FFF2-40B4-BE49-F238E27FC236}">
                <a16:creationId xmlns:a16="http://schemas.microsoft.com/office/drawing/2014/main" id="{39D1BE10-90D6-4C85-90CF-51EF4FAFFE26}"/>
              </a:ext>
            </a:extLst>
          </p:cNvPr>
          <p:cNvSpPr/>
          <p:nvPr/>
        </p:nvSpPr>
        <p:spPr>
          <a:xfrm rot="5400000">
            <a:off x="4713246" y="3756500"/>
            <a:ext cx="1773382" cy="1773382"/>
          </a:xfrm>
          <a:prstGeom prst="pie">
            <a:avLst>
              <a:gd name="adj1" fmla="val 10746244"/>
              <a:gd name="adj2" fmla="val 295713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4059B23-5F8B-4B35-8587-DD329B4489B8}"/>
              </a:ext>
            </a:extLst>
          </p:cNvPr>
          <p:cNvSpPr txBox="1"/>
          <p:nvPr/>
        </p:nvSpPr>
        <p:spPr>
          <a:xfrm>
            <a:off x="4697124" y="4165430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230°</a:t>
            </a: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605AFC41-DB24-492D-BB96-BBADDDCAD0EC}"/>
              </a:ext>
            </a:extLst>
          </p:cNvPr>
          <p:cNvSpPr/>
          <p:nvPr/>
        </p:nvSpPr>
        <p:spPr>
          <a:xfrm>
            <a:off x="5295137" y="4339885"/>
            <a:ext cx="609600" cy="609600"/>
          </a:xfrm>
          <a:prstGeom prst="arc">
            <a:avLst>
              <a:gd name="adj1" fmla="val 16200000"/>
              <a:gd name="adj2" fmla="val 846294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D03922E-C513-49F5-AA00-D23C85EB389D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D46AF77-66DB-4CCA-9800-F9FF560F7D02}"/>
                  </a:ext>
                </a:extLst>
              </p:cNvPr>
              <p:cNvSpPr txBox="1"/>
              <p:nvPr/>
            </p:nvSpPr>
            <p:spPr>
              <a:xfrm>
                <a:off x="3512807" y="1618437"/>
                <a:ext cx="423513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D46AF77-66DB-4CCA-9800-F9FF560F7D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807" y="1618437"/>
                <a:ext cx="423513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C8E435E-2A29-4FFB-9444-87E71053DFD7}"/>
                  </a:ext>
                </a:extLst>
              </p:cNvPr>
              <p:cNvSpPr txBox="1"/>
              <p:nvPr/>
            </p:nvSpPr>
            <p:spPr>
              <a:xfrm>
                <a:off x="3551714" y="2760342"/>
                <a:ext cx="423513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C8E435E-2A29-4FFB-9444-87E71053DF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714" y="2760342"/>
                <a:ext cx="423513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2466984-E40C-4AEB-A9D8-D61B514B204A}"/>
                  </a:ext>
                </a:extLst>
              </p:cNvPr>
              <p:cNvSpPr txBox="1"/>
              <p:nvPr/>
            </p:nvSpPr>
            <p:spPr>
              <a:xfrm>
                <a:off x="2973221" y="4680700"/>
                <a:ext cx="423513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2466984-E40C-4AEB-A9D8-D61B514B20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221" y="4680700"/>
                <a:ext cx="423513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4B458E7-DEAF-40D8-9F7C-B7C2A389E142}"/>
                  </a:ext>
                </a:extLst>
              </p:cNvPr>
              <p:cNvSpPr txBox="1"/>
              <p:nvPr/>
            </p:nvSpPr>
            <p:spPr>
              <a:xfrm>
                <a:off x="6553223" y="1402337"/>
                <a:ext cx="423513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4B458E7-DEAF-40D8-9F7C-B7C2A389E1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23" y="1402337"/>
                <a:ext cx="423513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F7C24A0-61C4-42E6-9137-A25F4199A8D0}"/>
                  </a:ext>
                </a:extLst>
              </p:cNvPr>
              <p:cNvSpPr txBox="1"/>
              <p:nvPr/>
            </p:nvSpPr>
            <p:spPr>
              <a:xfrm>
                <a:off x="6395899" y="2543933"/>
                <a:ext cx="763349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F7C24A0-61C4-42E6-9137-A25F4199A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5899" y="2543933"/>
                <a:ext cx="763349" cy="7861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9C98102-BB63-4602-897D-D196E793DD0E}"/>
                  </a:ext>
                </a:extLst>
              </p:cNvPr>
              <p:cNvSpPr txBox="1"/>
              <p:nvPr/>
            </p:nvSpPr>
            <p:spPr>
              <a:xfrm>
                <a:off x="6512684" y="4426680"/>
                <a:ext cx="593432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9C98102-BB63-4602-897D-D196E793DD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2684" y="4426680"/>
                <a:ext cx="593432" cy="7861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7465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730</TotalTime>
  <Words>127</Words>
  <Application>Microsoft Office PowerPoint</Application>
  <PresentationFormat>On-screen Show (4:3)</PresentationFormat>
  <Paragraphs>72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Arcs and Sectors:  Fractions of a circle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Sam Webster</cp:lastModifiedBy>
  <cp:revision>75</cp:revision>
  <dcterms:created xsi:type="dcterms:W3CDTF">2018-01-26T08:52:52Z</dcterms:created>
  <dcterms:modified xsi:type="dcterms:W3CDTF">2018-10-31T15:13:47Z</dcterms:modified>
</cp:coreProperties>
</file>