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27" r:id="rId3"/>
    <p:sldId id="336" r:id="rId4"/>
    <p:sldId id="337" r:id="rId5"/>
    <p:sldId id="338" r:id="rId6"/>
    <p:sldId id="330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Area: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Area of a parallelogram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EC2931-2376-46B1-837E-BF6E87AF6ED1}"/>
              </a:ext>
            </a:extLst>
          </p:cNvPr>
          <p:cNvSpPr txBox="1"/>
          <p:nvPr/>
        </p:nvSpPr>
        <p:spPr>
          <a:xfrm>
            <a:off x="762702" y="5743074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D84ED7-AF5E-40D7-921B-3C6F3572C5F4}"/>
              </a:ext>
            </a:extLst>
          </p:cNvPr>
          <p:cNvSpPr txBox="1"/>
          <p:nvPr/>
        </p:nvSpPr>
        <p:spPr>
          <a:xfrm>
            <a:off x="4722608" y="5727674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 of ABCD = 25 cm²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E54ACCD-81AA-453D-8FF7-6AB9E622E5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516" t="34013" r="21936" b="20308"/>
          <a:stretch/>
        </p:blipFill>
        <p:spPr>
          <a:xfrm>
            <a:off x="1298986" y="3661702"/>
            <a:ext cx="2616257" cy="20028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931D881-9B5B-4D12-8345-1BA93FC5CD9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7498" t="36047" r="15484" b="19606"/>
          <a:stretch/>
        </p:blipFill>
        <p:spPr>
          <a:xfrm>
            <a:off x="4996242" y="3475989"/>
            <a:ext cx="3385056" cy="227992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7879CBA-BDD6-49C7-9985-465CC9A3E61F}"/>
              </a:ext>
            </a:extLst>
          </p:cNvPr>
          <p:cNvSpPr txBox="1"/>
          <p:nvPr/>
        </p:nvSpPr>
        <p:spPr>
          <a:xfrm>
            <a:off x="5823946" y="520576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8907B5-BDE7-4099-869F-714C354A53BA}"/>
              </a:ext>
            </a:extLst>
          </p:cNvPr>
          <p:cNvSpPr txBox="1"/>
          <p:nvPr/>
        </p:nvSpPr>
        <p:spPr>
          <a:xfrm>
            <a:off x="5026716" y="387921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65CBFB83-EBF1-42D5-B21E-8BF1E54940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16" t="34013" r="26935" b="20308"/>
          <a:stretch/>
        </p:blipFill>
        <p:spPr>
          <a:xfrm>
            <a:off x="399495" y="261815"/>
            <a:ext cx="1857277" cy="167075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8C32EE3-B094-4B50-B48F-5AF9524845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516" t="34013" r="21936" b="20308"/>
          <a:stretch/>
        </p:blipFill>
        <p:spPr>
          <a:xfrm>
            <a:off x="247913" y="2526983"/>
            <a:ext cx="2182491" cy="167075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7C054530-9252-41BC-82E7-4FF52CBE4C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968" t="32578" r="20484" b="21743"/>
          <a:stretch/>
        </p:blipFill>
        <p:spPr>
          <a:xfrm>
            <a:off x="162461" y="4706156"/>
            <a:ext cx="2182491" cy="167075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97E6F64F-F1FC-425E-A0BB-25230A74E7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5806" t="32578" r="15323" b="21743"/>
          <a:stretch/>
        </p:blipFill>
        <p:spPr>
          <a:xfrm>
            <a:off x="4404516" y="261815"/>
            <a:ext cx="2528782" cy="167075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F0ADCB0-FFE0-45C4-B1D3-9F8D07895B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839" t="27673" r="23217" b="21743"/>
          <a:stretch/>
        </p:blipFill>
        <p:spPr>
          <a:xfrm>
            <a:off x="4790115" y="2276402"/>
            <a:ext cx="2078141" cy="185016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67D8B6B-0EF4-48B8-8C2A-DF61CD3492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6765" t="30636" r="21291" b="25033"/>
          <a:stretch/>
        </p:blipFill>
        <p:spPr>
          <a:xfrm>
            <a:off x="4833261" y="4706156"/>
            <a:ext cx="2078141" cy="162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25 cm²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25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100 cm²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44A5443-F295-400A-A340-EFFCF6310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129" t="34336" r="15645" b="21333"/>
          <a:stretch/>
        </p:blipFill>
        <p:spPr>
          <a:xfrm>
            <a:off x="47834" y="332917"/>
            <a:ext cx="2486821" cy="16214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1C7FA43-9B3C-4F80-B309-D77597DB76E0}"/>
              </a:ext>
            </a:extLst>
          </p:cNvPr>
          <p:cNvSpPr txBox="1"/>
          <p:nvPr/>
        </p:nvSpPr>
        <p:spPr>
          <a:xfrm>
            <a:off x="513408" y="1667176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691AB4-CB86-40A2-91C1-D7B3586246F7}"/>
              </a:ext>
            </a:extLst>
          </p:cNvPr>
          <p:cNvSpPr txBox="1"/>
          <p:nvPr/>
        </p:nvSpPr>
        <p:spPr>
          <a:xfrm>
            <a:off x="49980" y="65316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482BDAA-4D15-45A8-B8C5-3ED13F718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236148" y="2617982"/>
            <a:ext cx="2408234" cy="162203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A66A78-867F-45C6-A4EC-5F51DFD39021}"/>
              </a:ext>
            </a:extLst>
          </p:cNvPr>
          <p:cNvSpPr txBox="1"/>
          <p:nvPr/>
        </p:nvSpPr>
        <p:spPr>
          <a:xfrm>
            <a:off x="513408" y="384097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CB71A1-7282-40E8-A47C-F3839D7833F7}"/>
              </a:ext>
            </a:extLst>
          </p:cNvPr>
          <p:cNvSpPr txBox="1"/>
          <p:nvPr/>
        </p:nvSpPr>
        <p:spPr>
          <a:xfrm>
            <a:off x="49980" y="2826962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B3E7401-EDF4-429F-911F-2CD64D8F40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126421" y="4727342"/>
            <a:ext cx="2408234" cy="1622036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2B57654-C7ED-42E4-9BA6-EDD5F9BA377F}"/>
              </a:ext>
            </a:extLst>
          </p:cNvPr>
          <p:cNvCxnSpPr>
            <a:cxnSpLocks/>
          </p:cNvCxnSpPr>
          <p:nvPr/>
        </p:nvCxnSpPr>
        <p:spPr>
          <a:xfrm>
            <a:off x="1314069" y="4973618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D42825C-CC11-4E6B-B651-A7723E8958A8}"/>
              </a:ext>
            </a:extLst>
          </p:cNvPr>
          <p:cNvSpPr txBox="1"/>
          <p:nvPr/>
        </p:nvSpPr>
        <p:spPr>
          <a:xfrm>
            <a:off x="513408" y="6015357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708661-1082-4A6A-9E7D-9CEAB833533C}"/>
              </a:ext>
            </a:extLst>
          </p:cNvPr>
          <p:cNvSpPr txBox="1"/>
          <p:nvPr/>
        </p:nvSpPr>
        <p:spPr>
          <a:xfrm>
            <a:off x="49980" y="5001345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08601F-BCF3-435D-9A61-E19BBC400BE8}"/>
              </a:ext>
            </a:extLst>
          </p:cNvPr>
          <p:cNvSpPr txBox="1"/>
          <p:nvPr/>
        </p:nvSpPr>
        <p:spPr>
          <a:xfrm>
            <a:off x="1053278" y="5108053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D62B5E9-FCD0-4094-A6A5-EFBF01B54E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4652135" y="355193"/>
            <a:ext cx="2408234" cy="1622036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184C63-EADE-416E-BC31-AD9FFC8D446C}"/>
              </a:ext>
            </a:extLst>
          </p:cNvPr>
          <p:cNvCxnSpPr>
            <a:cxnSpLocks/>
          </p:cNvCxnSpPr>
          <p:nvPr/>
        </p:nvCxnSpPr>
        <p:spPr>
          <a:xfrm>
            <a:off x="5839783" y="601469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E75D9A8-0454-4731-B681-F3D6928538C5}"/>
              </a:ext>
            </a:extLst>
          </p:cNvPr>
          <p:cNvSpPr txBox="1"/>
          <p:nvPr/>
        </p:nvSpPr>
        <p:spPr>
          <a:xfrm>
            <a:off x="5039122" y="1643208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DD3CA9F-B982-4C42-B5F4-E61152D0FB39}"/>
              </a:ext>
            </a:extLst>
          </p:cNvPr>
          <p:cNvSpPr txBox="1"/>
          <p:nvPr/>
        </p:nvSpPr>
        <p:spPr>
          <a:xfrm>
            <a:off x="5578992" y="73590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13F84A2D-D065-4BD4-87A5-7631691A77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4652135" y="2617982"/>
            <a:ext cx="2408234" cy="1622036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61408A-6DD7-4EAE-96FE-0FE20F89FAC2}"/>
              </a:ext>
            </a:extLst>
          </p:cNvPr>
          <p:cNvCxnSpPr>
            <a:cxnSpLocks/>
          </p:cNvCxnSpPr>
          <p:nvPr/>
        </p:nvCxnSpPr>
        <p:spPr>
          <a:xfrm>
            <a:off x="5839783" y="2864258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222A51A-2FD8-405E-B259-121D8F5F39DB}"/>
              </a:ext>
            </a:extLst>
          </p:cNvPr>
          <p:cNvSpPr txBox="1"/>
          <p:nvPr/>
        </p:nvSpPr>
        <p:spPr>
          <a:xfrm>
            <a:off x="5039122" y="3905997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FD8275-6760-4A5A-95EA-0BF8EDCE845F}"/>
              </a:ext>
            </a:extLst>
          </p:cNvPr>
          <p:cNvSpPr txBox="1"/>
          <p:nvPr/>
        </p:nvSpPr>
        <p:spPr>
          <a:xfrm>
            <a:off x="5578992" y="2998693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E75867-469B-4B4C-908B-CA0D72CF2E5A}"/>
              </a:ext>
            </a:extLst>
          </p:cNvPr>
          <p:cNvSpPr txBox="1"/>
          <p:nvPr/>
        </p:nvSpPr>
        <p:spPr>
          <a:xfrm>
            <a:off x="4505271" y="62503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0B088D66-02EA-4D60-8BB4-D082FAEEBC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4652135" y="4823709"/>
            <a:ext cx="2408234" cy="1622036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00B4701-340E-45DB-A9DF-26EECB8A96F3}"/>
              </a:ext>
            </a:extLst>
          </p:cNvPr>
          <p:cNvCxnSpPr>
            <a:cxnSpLocks/>
          </p:cNvCxnSpPr>
          <p:nvPr/>
        </p:nvCxnSpPr>
        <p:spPr>
          <a:xfrm>
            <a:off x="5839783" y="5069985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93F5098-CF3A-456E-BE34-BE8FD2274E17}"/>
              </a:ext>
            </a:extLst>
          </p:cNvPr>
          <p:cNvSpPr txBox="1"/>
          <p:nvPr/>
        </p:nvSpPr>
        <p:spPr>
          <a:xfrm>
            <a:off x="4561043" y="5013952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1938C9-A7FB-44E2-A409-F034E66F72A9}"/>
              </a:ext>
            </a:extLst>
          </p:cNvPr>
          <p:cNvSpPr txBox="1"/>
          <p:nvPr/>
        </p:nvSpPr>
        <p:spPr>
          <a:xfrm>
            <a:off x="5578992" y="5204420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169193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65CBFB83-EBF1-42D5-B21E-8BF1E54940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16" t="34013" r="26935" b="20308"/>
          <a:stretch/>
        </p:blipFill>
        <p:spPr>
          <a:xfrm>
            <a:off x="399495" y="261815"/>
            <a:ext cx="1857277" cy="167075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8C32EE3-B094-4B50-B48F-5AF9524845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516" t="34013" r="21936" b="20308"/>
          <a:stretch/>
        </p:blipFill>
        <p:spPr>
          <a:xfrm>
            <a:off x="247913" y="2526983"/>
            <a:ext cx="2182491" cy="167075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7C054530-9252-41BC-82E7-4FF52CBE4C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968" t="32578" r="20484" b="21743"/>
          <a:stretch/>
        </p:blipFill>
        <p:spPr>
          <a:xfrm>
            <a:off x="162461" y="4706156"/>
            <a:ext cx="2182491" cy="167075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97E6F64F-F1FC-425E-A0BB-25230A74E7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5806" t="32578" r="15323" b="21743"/>
          <a:stretch/>
        </p:blipFill>
        <p:spPr>
          <a:xfrm>
            <a:off x="4404516" y="261815"/>
            <a:ext cx="2528782" cy="167075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F0ADCB0-FFE0-45C4-B1D3-9F8D07895BA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839" t="27673" r="23217" b="21743"/>
          <a:stretch/>
        </p:blipFill>
        <p:spPr>
          <a:xfrm>
            <a:off x="4790115" y="2276402"/>
            <a:ext cx="2078141" cy="1850161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67D8B6B-0EF4-48B8-8C2A-DF61CD3492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6765" t="30636" r="21291" b="25033"/>
          <a:stretch/>
        </p:blipFill>
        <p:spPr>
          <a:xfrm>
            <a:off x="4833261" y="4706156"/>
            <a:ext cx="2078141" cy="1621451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5E228B0A-A4E9-497F-ADAB-E96B32EA3DF2}"/>
              </a:ext>
            </a:extLst>
          </p:cNvPr>
          <p:cNvSpPr/>
          <p:nvPr/>
        </p:nvSpPr>
        <p:spPr>
          <a:xfrm>
            <a:off x="2659404" y="139698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66DCD6A-7CD3-462F-92A2-32D90CA7F132}"/>
              </a:ext>
            </a:extLst>
          </p:cNvPr>
          <p:cNvSpPr/>
          <p:nvPr/>
        </p:nvSpPr>
        <p:spPr>
          <a:xfrm>
            <a:off x="2659404" y="344311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FB310F7-CBAC-4BF4-868B-345C55427109}"/>
              </a:ext>
            </a:extLst>
          </p:cNvPr>
          <p:cNvSpPr/>
          <p:nvPr/>
        </p:nvSpPr>
        <p:spPr>
          <a:xfrm>
            <a:off x="2659404" y="566661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F55F10-A540-44EC-ABAD-011019BECC57}"/>
              </a:ext>
            </a:extLst>
          </p:cNvPr>
          <p:cNvSpPr/>
          <p:nvPr/>
        </p:nvSpPr>
        <p:spPr>
          <a:xfrm>
            <a:off x="7072992" y="139698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35E8127-4ED7-4B0A-A15B-224DD271D463}"/>
              </a:ext>
            </a:extLst>
          </p:cNvPr>
          <p:cNvSpPr/>
          <p:nvPr/>
        </p:nvSpPr>
        <p:spPr>
          <a:xfrm>
            <a:off x="7072992" y="344311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CFB44EE-C646-4B76-ADEC-6A2BEC31B17C}"/>
              </a:ext>
            </a:extLst>
          </p:cNvPr>
          <p:cNvSpPr/>
          <p:nvPr/>
        </p:nvSpPr>
        <p:spPr>
          <a:xfrm>
            <a:off x="7929121" y="566661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7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25 cm²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25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100 cm²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20 cm²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44A5443-F295-400A-A340-EFFCF6310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129" t="34336" r="15645" b="21333"/>
          <a:stretch/>
        </p:blipFill>
        <p:spPr>
          <a:xfrm>
            <a:off x="47834" y="332917"/>
            <a:ext cx="2486821" cy="16214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1C7FA43-9B3C-4F80-B309-D77597DB76E0}"/>
              </a:ext>
            </a:extLst>
          </p:cNvPr>
          <p:cNvSpPr txBox="1"/>
          <p:nvPr/>
        </p:nvSpPr>
        <p:spPr>
          <a:xfrm>
            <a:off x="513408" y="1667176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691AB4-CB86-40A2-91C1-D7B3586246F7}"/>
              </a:ext>
            </a:extLst>
          </p:cNvPr>
          <p:cNvSpPr txBox="1"/>
          <p:nvPr/>
        </p:nvSpPr>
        <p:spPr>
          <a:xfrm>
            <a:off x="49980" y="65316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482BDAA-4D15-45A8-B8C5-3ED13F7188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236148" y="2617982"/>
            <a:ext cx="2408234" cy="162203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A66A78-867F-45C6-A4EC-5F51DFD39021}"/>
              </a:ext>
            </a:extLst>
          </p:cNvPr>
          <p:cNvSpPr txBox="1"/>
          <p:nvPr/>
        </p:nvSpPr>
        <p:spPr>
          <a:xfrm>
            <a:off x="513408" y="384097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CB71A1-7282-40E8-A47C-F3839D7833F7}"/>
              </a:ext>
            </a:extLst>
          </p:cNvPr>
          <p:cNvSpPr txBox="1"/>
          <p:nvPr/>
        </p:nvSpPr>
        <p:spPr>
          <a:xfrm>
            <a:off x="49980" y="2826962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B3E7401-EDF4-429F-911F-2CD64D8F40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126421" y="4727342"/>
            <a:ext cx="2408234" cy="1622036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2B57654-C7ED-42E4-9BA6-EDD5F9BA377F}"/>
              </a:ext>
            </a:extLst>
          </p:cNvPr>
          <p:cNvCxnSpPr>
            <a:cxnSpLocks/>
          </p:cNvCxnSpPr>
          <p:nvPr/>
        </p:nvCxnSpPr>
        <p:spPr>
          <a:xfrm>
            <a:off x="1314069" y="4973618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D42825C-CC11-4E6B-B651-A7723E8958A8}"/>
              </a:ext>
            </a:extLst>
          </p:cNvPr>
          <p:cNvSpPr txBox="1"/>
          <p:nvPr/>
        </p:nvSpPr>
        <p:spPr>
          <a:xfrm>
            <a:off x="513408" y="6015357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708661-1082-4A6A-9E7D-9CEAB833533C}"/>
              </a:ext>
            </a:extLst>
          </p:cNvPr>
          <p:cNvSpPr txBox="1"/>
          <p:nvPr/>
        </p:nvSpPr>
        <p:spPr>
          <a:xfrm>
            <a:off x="49980" y="5001345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08601F-BCF3-435D-9A61-E19BBC400BE8}"/>
              </a:ext>
            </a:extLst>
          </p:cNvPr>
          <p:cNvSpPr txBox="1"/>
          <p:nvPr/>
        </p:nvSpPr>
        <p:spPr>
          <a:xfrm>
            <a:off x="1053278" y="5108053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D62B5E9-FCD0-4094-A6A5-EFBF01B54E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4652135" y="355193"/>
            <a:ext cx="2408234" cy="1622036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184C63-EADE-416E-BC31-AD9FFC8D446C}"/>
              </a:ext>
            </a:extLst>
          </p:cNvPr>
          <p:cNvCxnSpPr>
            <a:cxnSpLocks/>
          </p:cNvCxnSpPr>
          <p:nvPr/>
        </p:nvCxnSpPr>
        <p:spPr>
          <a:xfrm>
            <a:off x="5839783" y="601469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E75D9A8-0454-4731-B681-F3D6928538C5}"/>
              </a:ext>
            </a:extLst>
          </p:cNvPr>
          <p:cNvSpPr txBox="1"/>
          <p:nvPr/>
        </p:nvSpPr>
        <p:spPr>
          <a:xfrm>
            <a:off x="5039122" y="1643208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DD3CA9F-B982-4C42-B5F4-E61152D0FB39}"/>
              </a:ext>
            </a:extLst>
          </p:cNvPr>
          <p:cNvSpPr txBox="1"/>
          <p:nvPr/>
        </p:nvSpPr>
        <p:spPr>
          <a:xfrm>
            <a:off x="5578992" y="73590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13F84A2D-D065-4BD4-87A5-7631691A77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4652135" y="2617982"/>
            <a:ext cx="2408234" cy="1622036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61408A-6DD7-4EAE-96FE-0FE20F89FAC2}"/>
              </a:ext>
            </a:extLst>
          </p:cNvPr>
          <p:cNvCxnSpPr>
            <a:cxnSpLocks/>
          </p:cNvCxnSpPr>
          <p:nvPr/>
        </p:nvCxnSpPr>
        <p:spPr>
          <a:xfrm>
            <a:off x="5839783" y="2864258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222A51A-2FD8-405E-B259-121D8F5F39DB}"/>
              </a:ext>
            </a:extLst>
          </p:cNvPr>
          <p:cNvSpPr txBox="1"/>
          <p:nvPr/>
        </p:nvSpPr>
        <p:spPr>
          <a:xfrm>
            <a:off x="5039122" y="3905997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FD8275-6760-4A5A-95EA-0BF8EDCE845F}"/>
              </a:ext>
            </a:extLst>
          </p:cNvPr>
          <p:cNvSpPr txBox="1"/>
          <p:nvPr/>
        </p:nvSpPr>
        <p:spPr>
          <a:xfrm>
            <a:off x="5578992" y="2998693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E75867-469B-4B4C-908B-CA0D72CF2E5A}"/>
              </a:ext>
            </a:extLst>
          </p:cNvPr>
          <p:cNvSpPr txBox="1"/>
          <p:nvPr/>
        </p:nvSpPr>
        <p:spPr>
          <a:xfrm>
            <a:off x="4505271" y="625034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0B088D66-02EA-4D60-8BB4-D082FAEEBC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98" t="36047" r="15484" b="19606"/>
          <a:stretch/>
        </p:blipFill>
        <p:spPr>
          <a:xfrm>
            <a:off x="4652135" y="4823709"/>
            <a:ext cx="2408234" cy="1622036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00B4701-340E-45DB-A9DF-26EECB8A96F3}"/>
              </a:ext>
            </a:extLst>
          </p:cNvPr>
          <p:cNvCxnSpPr>
            <a:cxnSpLocks/>
          </p:cNvCxnSpPr>
          <p:nvPr/>
        </p:nvCxnSpPr>
        <p:spPr>
          <a:xfrm>
            <a:off x="5839783" y="5069985"/>
            <a:ext cx="0" cy="100399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93F5098-CF3A-456E-BE34-BE8FD2274E17}"/>
              </a:ext>
            </a:extLst>
          </p:cNvPr>
          <p:cNvSpPr txBox="1"/>
          <p:nvPr/>
        </p:nvSpPr>
        <p:spPr>
          <a:xfrm>
            <a:off x="4561043" y="5013952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1938C9-A7FB-44E2-A409-F034E66F72A9}"/>
              </a:ext>
            </a:extLst>
          </p:cNvPr>
          <p:cNvSpPr txBox="1"/>
          <p:nvPr/>
        </p:nvSpPr>
        <p:spPr>
          <a:xfrm>
            <a:off x="5578992" y="5204420"/>
            <a:ext cx="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596F044-5AC1-4A86-B594-0C6E58B6F0CB}"/>
              </a:ext>
            </a:extLst>
          </p:cNvPr>
          <p:cNvSpPr/>
          <p:nvPr/>
        </p:nvSpPr>
        <p:spPr>
          <a:xfrm>
            <a:off x="3535895" y="139698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921878D-B4D2-4891-8CFA-5E4BD669F894}"/>
              </a:ext>
            </a:extLst>
          </p:cNvPr>
          <p:cNvSpPr/>
          <p:nvPr/>
        </p:nvSpPr>
        <p:spPr>
          <a:xfrm>
            <a:off x="3535895" y="346035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7A6EAEA0-B96C-4528-96DD-2CE8A5795289}"/>
              </a:ext>
            </a:extLst>
          </p:cNvPr>
          <p:cNvSpPr/>
          <p:nvPr/>
        </p:nvSpPr>
        <p:spPr>
          <a:xfrm>
            <a:off x="3535895" y="567985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28B7A3C-6658-4A60-859B-5E0D3D773E4B}"/>
              </a:ext>
            </a:extLst>
          </p:cNvPr>
          <p:cNvSpPr/>
          <p:nvPr/>
        </p:nvSpPr>
        <p:spPr>
          <a:xfrm>
            <a:off x="7104367" y="139698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1ABBCBA-C3D1-45C9-860D-83835C04F59C}"/>
              </a:ext>
            </a:extLst>
          </p:cNvPr>
          <p:cNvSpPr/>
          <p:nvPr/>
        </p:nvSpPr>
        <p:spPr>
          <a:xfrm>
            <a:off x="7104367" y="338932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58CCC75-3A74-4384-84B2-6D8F846218E5}"/>
              </a:ext>
            </a:extLst>
          </p:cNvPr>
          <p:cNvSpPr/>
          <p:nvPr/>
        </p:nvSpPr>
        <p:spPr>
          <a:xfrm>
            <a:off x="7104367" y="566812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4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85FDD23-2EC8-46DA-BA7F-CE9C3EC0FDB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BD79BC46-8D9D-4229-9BCA-5552DE4EC4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1" t="40542" r="29317" b="23936"/>
          <a:stretch/>
        </p:blipFill>
        <p:spPr>
          <a:xfrm>
            <a:off x="1376531" y="3205387"/>
            <a:ext cx="2166716" cy="13568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CE1E832-F064-4EC1-8D63-8882A47105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1" t="40542" r="29317" b="23936"/>
          <a:stretch/>
        </p:blipFill>
        <p:spPr>
          <a:xfrm>
            <a:off x="1374770" y="761330"/>
            <a:ext cx="2166716" cy="135682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41639F1-32F5-4E7F-934C-5F3C3A1D58B6}"/>
              </a:ext>
            </a:extLst>
          </p:cNvPr>
          <p:cNvSpPr txBox="1"/>
          <p:nvPr/>
        </p:nvSpPr>
        <p:spPr>
          <a:xfrm>
            <a:off x="1183254" y="2275699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51128D-45F5-4210-9108-2765CB3B0FF1}"/>
              </a:ext>
            </a:extLst>
          </p:cNvPr>
          <p:cNvSpPr txBox="1"/>
          <p:nvPr/>
        </p:nvSpPr>
        <p:spPr>
          <a:xfrm>
            <a:off x="2197384" y="181907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A0EEF5E-C912-439D-972A-FCBB907227C0}"/>
              </a:ext>
            </a:extLst>
          </p:cNvPr>
          <p:cNvSpPr txBox="1"/>
          <p:nvPr/>
        </p:nvSpPr>
        <p:spPr>
          <a:xfrm>
            <a:off x="1483085" y="126699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60A16CE-FEC0-4D22-9C30-128EF4E60676}"/>
              </a:ext>
            </a:extLst>
          </p:cNvPr>
          <p:cNvSpPr txBox="1"/>
          <p:nvPr/>
        </p:nvSpPr>
        <p:spPr>
          <a:xfrm>
            <a:off x="1183254" y="4806333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FF5B80-0EB2-42E0-9816-518F22C11768}"/>
              </a:ext>
            </a:extLst>
          </p:cNvPr>
          <p:cNvSpPr txBox="1"/>
          <p:nvPr/>
        </p:nvSpPr>
        <p:spPr>
          <a:xfrm>
            <a:off x="2197384" y="42794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A63D61-9F94-4232-A9C3-67267A7573CF}"/>
              </a:ext>
            </a:extLst>
          </p:cNvPr>
          <p:cNvSpPr txBox="1"/>
          <p:nvPr/>
        </p:nvSpPr>
        <p:spPr>
          <a:xfrm>
            <a:off x="2361341" y="374240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22A3D2-11A7-46C1-915B-F73A14CA981C}"/>
              </a:ext>
            </a:extLst>
          </p:cNvPr>
          <p:cNvSpPr txBox="1"/>
          <p:nvPr/>
        </p:nvSpPr>
        <p:spPr>
          <a:xfrm>
            <a:off x="4656799" y="2275699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16 cm²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F1EC40F-219F-4B61-B8C2-6FF524F92B0B}"/>
              </a:ext>
            </a:extLst>
          </p:cNvPr>
          <p:cNvSpPr txBox="1"/>
          <p:nvPr/>
        </p:nvSpPr>
        <p:spPr>
          <a:xfrm>
            <a:off x="4656799" y="4806333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3E3CEC9-8399-4C3E-B336-1D2A395D9C48}"/>
              </a:ext>
            </a:extLst>
          </p:cNvPr>
          <p:cNvCxnSpPr>
            <a:cxnSpLocks/>
          </p:cNvCxnSpPr>
          <p:nvPr/>
        </p:nvCxnSpPr>
        <p:spPr>
          <a:xfrm>
            <a:off x="2376849" y="3574695"/>
            <a:ext cx="0" cy="73980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>
            <a:extLst>
              <a:ext uri="{FF2B5EF4-FFF2-40B4-BE49-F238E27FC236}">
                <a16:creationId xmlns:a16="http://schemas.microsoft.com/office/drawing/2014/main" id="{913ADE67-A10F-4F22-B9E1-D1008734E3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1" t="40542" r="29317" b="23936"/>
          <a:stretch/>
        </p:blipFill>
        <p:spPr>
          <a:xfrm>
            <a:off x="4818231" y="761330"/>
            <a:ext cx="2166716" cy="135682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52C3A180-F7EF-452F-8D99-E4069D8663A3}"/>
              </a:ext>
            </a:extLst>
          </p:cNvPr>
          <p:cNvSpPr txBox="1"/>
          <p:nvPr/>
        </p:nvSpPr>
        <p:spPr>
          <a:xfrm>
            <a:off x="4884248" y="123869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BFA8925-6870-4C2C-8251-45AACFDA56DF}"/>
              </a:ext>
            </a:extLst>
          </p:cNvPr>
          <p:cNvSpPr txBox="1"/>
          <p:nvPr/>
        </p:nvSpPr>
        <p:spPr>
          <a:xfrm>
            <a:off x="5803041" y="129835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973444-460C-448D-B629-4C2DC9827798}"/>
              </a:ext>
            </a:extLst>
          </p:cNvPr>
          <p:cNvCxnSpPr>
            <a:cxnSpLocks/>
          </p:cNvCxnSpPr>
          <p:nvPr/>
        </p:nvCxnSpPr>
        <p:spPr>
          <a:xfrm>
            <a:off x="5818549" y="1130638"/>
            <a:ext cx="0" cy="73980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364368E-774E-48E2-8F30-E7E81BC0E4AC}"/>
              </a:ext>
            </a:extLst>
          </p:cNvPr>
          <p:cNvSpPr txBox="1"/>
          <p:nvPr/>
        </p:nvSpPr>
        <p:spPr>
          <a:xfrm>
            <a:off x="5670928" y="185556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51C0467-39FA-44C0-A64F-6A54C7537A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383" t="39654" r="12342" b="22079"/>
          <a:stretch/>
        </p:blipFill>
        <p:spPr>
          <a:xfrm>
            <a:off x="4656799" y="3186207"/>
            <a:ext cx="2789560" cy="1419650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1B633232-6496-4FFE-86A4-34BBF4F73E4E}"/>
              </a:ext>
            </a:extLst>
          </p:cNvPr>
          <p:cNvSpPr txBox="1"/>
          <p:nvPr/>
        </p:nvSpPr>
        <p:spPr>
          <a:xfrm>
            <a:off x="5076252" y="425011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10FFEF-157E-46D7-A6CB-C196120E7EF1}"/>
              </a:ext>
            </a:extLst>
          </p:cNvPr>
          <p:cNvSpPr txBox="1"/>
          <p:nvPr/>
        </p:nvSpPr>
        <p:spPr>
          <a:xfrm>
            <a:off x="6174296" y="374240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39E1975-B890-4E2F-A3B3-925432EFC697}"/>
              </a:ext>
            </a:extLst>
          </p:cNvPr>
          <p:cNvCxnSpPr>
            <a:cxnSpLocks/>
          </p:cNvCxnSpPr>
          <p:nvPr/>
        </p:nvCxnSpPr>
        <p:spPr>
          <a:xfrm>
            <a:off x="6189804" y="3574695"/>
            <a:ext cx="0" cy="73980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AC252192-9AD1-4FE6-A05B-3913AECF8FCB}"/>
              </a:ext>
            </a:extLst>
          </p:cNvPr>
          <p:cNvSpPr txBox="1"/>
          <p:nvPr/>
        </p:nvSpPr>
        <p:spPr>
          <a:xfrm>
            <a:off x="5044292" y="357830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cm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477FCCE-363A-4CDA-9EE9-97410CB0E455}"/>
              </a:ext>
            </a:extLst>
          </p:cNvPr>
          <p:cNvSpPr txBox="1"/>
          <p:nvPr/>
        </p:nvSpPr>
        <p:spPr>
          <a:xfrm>
            <a:off x="1918166" y="26025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26F29-234A-4384-998B-3DCEF4C5D01B}"/>
              </a:ext>
            </a:extLst>
          </p:cNvPr>
          <p:cNvSpPr txBox="1"/>
          <p:nvPr/>
        </p:nvSpPr>
        <p:spPr>
          <a:xfrm>
            <a:off x="5475291" y="26025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DFDCBC9-B355-47D1-8789-85ACBE0ED2F9}"/>
              </a:ext>
            </a:extLst>
          </p:cNvPr>
          <p:cNvSpPr txBox="1"/>
          <p:nvPr/>
        </p:nvSpPr>
        <p:spPr>
          <a:xfrm>
            <a:off x="1918166" y="532273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BFE17CB-9D0B-499C-98EC-66BAB98F0DB1}"/>
              </a:ext>
            </a:extLst>
          </p:cNvPr>
          <p:cNvSpPr txBox="1"/>
          <p:nvPr/>
        </p:nvSpPr>
        <p:spPr>
          <a:xfrm>
            <a:off x="5475291" y="532273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85FDD23-2EC8-46DA-BA7F-CE9C3EC0FDB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BD79BC46-8D9D-4229-9BCA-5552DE4EC4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1" t="40542" r="29317" b="23936"/>
          <a:stretch/>
        </p:blipFill>
        <p:spPr>
          <a:xfrm>
            <a:off x="1376531" y="3205387"/>
            <a:ext cx="2166716" cy="13568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CE1E832-F064-4EC1-8D63-8882A47105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1" t="40542" r="29317" b="23936"/>
          <a:stretch/>
        </p:blipFill>
        <p:spPr>
          <a:xfrm>
            <a:off x="1374770" y="761330"/>
            <a:ext cx="2166716" cy="135682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41639F1-32F5-4E7F-934C-5F3C3A1D58B6}"/>
              </a:ext>
            </a:extLst>
          </p:cNvPr>
          <p:cNvSpPr txBox="1"/>
          <p:nvPr/>
        </p:nvSpPr>
        <p:spPr>
          <a:xfrm>
            <a:off x="1183254" y="2275699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51128D-45F5-4210-9108-2765CB3B0FF1}"/>
              </a:ext>
            </a:extLst>
          </p:cNvPr>
          <p:cNvSpPr txBox="1"/>
          <p:nvPr/>
        </p:nvSpPr>
        <p:spPr>
          <a:xfrm>
            <a:off x="2197384" y="181907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A0EEF5E-C912-439D-972A-FCBB907227C0}"/>
              </a:ext>
            </a:extLst>
          </p:cNvPr>
          <p:cNvSpPr txBox="1"/>
          <p:nvPr/>
        </p:nvSpPr>
        <p:spPr>
          <a:xfrm>
            <a:off x="1483085" y="126699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60A16CE-FEC0-4D22-9C30-128EF4E60676}"/>
              </a:ext>
            </a:extLst>
          </p:cNvPr>
          <p:cNvSpPr txBox="1"/>
          <p:nvPr/>
        </p:nvSpPr>
        <p:spPr>
          <a:xfrm>
            <a:off x="1183254" y="4806333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FF5B80-0EB2-42E0-9816-518F22C11768}"/>
              </a:ext>
            </a:extLst>
          </p:cNvPr>
          <p:cNvSpPr txBox="1"/>
          <p:nvPr/>
        </p:nvSpPr>
        <p:spPr>
          <a:xfrm>
            <a:off x="2197384" y="42794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A63D61-9F94-4232-A9C3-67267A7573CF}"/>
              </a:ext>
            </a:extLst>
          </p:cNvPr>
          <p:cNvSpPr txBox="1"/>
          <p:nvPr/>
        </p:nvSpPr>
        <p:spPr>
          <a:xfrm>
            <a:off x="2361341" y="374240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22A3D2-11A7-46C1-915B-F73A14CA981C}"/>
              </a:ext>
            </a:extLst>
          </p:cNvPr>
          <p:cNvSpPr txBox="1"/>
          <p:nvPr/>
        </p:nvSpPr>
        <p:spPr>
          <a:xfrm>
            <a:off x="4656799" y="2275699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16 cm²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F1EC40F-219F-4B61-B8C2-6FF524F92B0B}"/>
              </a:ext>
            </a:extLst>
          </p:cNvPr>
          <p:cNvSpPr txBox="1"/>
          <p:nvPr/>
        </p:nvSpPr>
        <p:spPr>
          <a:xfrm>
            <a:off x="4656799" y="4806333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3E3CEC9-8399-4C3E-B336-1D2A395D9C48}"/>
              </a:ext>
            </a:extLst>
          </p:cNvPr>
          <p:cNvCxnSpPr>
            <a:cxnSpLocks/>
          </p:cNvCxnSpPr>
          <p:nvPr/>
        </p:nvCxnSpPr>
        <p:spPr>
          <a:xfrm>
            <a:off x="2376849" y="3574695"/>
            <a:ext cx="0" cy="73980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>
            <a:extLst>
              <a:ext uri="{FF2B5EF4-FFF2-40B4-BE49-F238E27FC236}">
                <a16:creationId xmlns:a16="http://schemas.microsoft.com/office/drawing/2014/main" id="{913ADE67-A10F-4F22-B9E1-D1008734E3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1" t="40542" r="29317" b="23936"/>
          <a:stretch/>
        </p:blipFill>
        <p:spPr>
          <a:xfrm>
            <a:off x="4818231" y="761330"/>
            <a:ext cx="2166716" cy="1356820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52C3A180-F7EF-452F-8D99-E4069D8663A3}"/>
              </a:ext>
            </a:extLst>
          </p:cNvPr>
          <p:cNvSpPr txBox="1"/>
          <p:nvPr/>
        </p:nvSpPr>
        <p:spPr>
          <a:xfrm>
            <a:off x="4884248" y="123869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BFA8925-6870-4C2C-8251-45AACFDA56DF}"/>
              </a:ext>
            </a:extLst>
          </p:cNvPr>
          <p:cNvSpPr txBox="1"/>
          <p:nvPr/>
        </p:nvSpPr>
        <p:spPr>
          <a:xfrm>
            <a:off x="5803041" y="1298351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973444-460C-448D-B629-4C2DC9827798}"/>
              </a:ext>
            </a:extLst>
          </p:cNvPr>
          <p:cNvCxnSpPr>
            <a:cxnSpLocks/>
          </p:cNvCxnSpPr>
          <p:nvPr/>
        </p:nvCxnSpPr>
        <p:spPr>
          <a:xfrm>
            <a:off x="5818549" y="1130638"/>
            <a:ext cx="0" cy="73980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364368E-774E-48E2-8F30-E7E81BC0E4AC}"/>
              </a:ext>
            </a:extLst>
          </p:cNvPr>
          <p:cNvSpPr txBox="1"/>
          <p:nvPr/>
        </p:nvSpPr>
        <p:spPr>
          <a:xfrm>
            <a:off x="5670928" y="185556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51C0467-39FA-44C0-A64F-6A54C7537A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383" t="39654" r="12342" b="22079"/>
          <a:stretch/>
        </p:blipFill>
        <p:spPr>
          <a:xfrm>
            <a:off x="4656799" y="3186207"/>
            <a:ext cx="2789560" cy="1419650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1B633232-6496-4FFE-86A4-34BBF4F73E4E}"/>
              </a:ext>
            </a:extLst>
          </p:cNvPr>
          <p:cNvSpPr txBox="1"/>
          <p:nvPr/>
        </p:nvSpPr>
        <p:spPr>
          <a:xfrm>
            <a:off x="5076252" y="425011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110FFEF-157E-46D7-A6CB-C196120E7EF1}"/>
              </a:ext>
            </a:extLst>
          </p:cNvPr>
          <p:cNvSpPr txBox="1"/>
          <p:nvPr/>
        </p:nvSpPr>
        <p:spPr>
          <a:xfrm>
            <a:off x="6174296" y="374240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39E1975-B890-4E2F-A3B3-925432EFC697}"/>
              </a:ext>
            </a:extLst>
          </p:cNvPr>
          <p:cNvCxnSpPr>
            <a:cxnSpLocks/>
          </p:cNvCxnSpPr>
          <p:nvPr/>
        </p:nvCxnSpPr>
        <p:spPr>
          <a:xfrm>
            <a:off x="6189804" y="3574695"/>
            <a:ext cx="0" cy="73980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AC252192-9AD1-4FE6-A05B-3913AECF8FCB}"/>
              </a:ext>
            </a:extLst>
          </p:cNvPr>
          <p:cNvSpPr txBox="1"/>
          <p:nvPr/>
        </p:nvSpPr>
        <p:spPr>
          <a:xfrm>
            <a:off x="5044292" y="357830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 cm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477FCCE-363A-4CDA-9EE9-97410CB0E455}"/>
              </a:ext>
            </a:extLst>
          </p:cNvPr>
          <p:cNvSpPr txBox="1"/>
          <p:nvPr/>
        </p:nvSpPr>
        <p:spPr>
          <a:xfrm>
            <a:off x="1918166" y="26025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26F29-234A-4384-998B-3DCEF4C5D01B}"/>
              </a:ext>
            </a:extLst>
          </p:cNvPr>
          <p:cNvSpPr txBox="1"/>
          <p:nvPr/>
        </p:nvSpPr>
        <p:spPr>
          <a:xfrm>
            <a:off x="5475291" y="260252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DFDCBC9-B355-47D1-8789-85ACBE0ED2F9}"/>
              </a:ext>
            </a:extLst>
          </p:cNvPr>
          <p:cNvSpPr txBox="1"/>
          <p:nvPr/>
        </p:nvSpPr>
        <p:spPr>
          <a:xfrm>
            <a:off x="1918166" y="532273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BFE17CB-9D0B-499C-98EC-66BAB98F0DB1}"/>
              </a:ext>
            </a:extLst>
          </p:cNvPr>
          <p:cNvSpPr txBox="1"/>
          <p:nvPr/>
        </p:nvSpPr>
        <p:spPr>
          <a:xfrm>
            <a:off x="5475291" y="532273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044EBC0-9A4A-4816-B578-6310FF7C3ABA}"/>
              </a:ext>
            </a:extLst>
          </p:cNvPr>
          <p:cNvSpPr/>
          <p:nvPr/>
        </p:nvSpPr>
        <p:spPr>
          <a:xfrm>
            <a:off x="2713424" y="252370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8FDFA69-8B33-4898-9745-48AD709FBE29}"/>
              </a:ext>
            </a:extLst>
          </p:cNvPr>
          <p:cNvSpPr/>
          <p:nvPr/>
        </p:nvSpPr>
        <p:spPr>
          <a:xfrm>
            <a:off x="6343120" y="252370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28A649F-944A-44B2-BBC0-5B87487BF217}"/>
              </a:ext>
            </a:extLst>
          </p:cNvPr>
          <p:cNvSpPr/>
          <p:nvPr/>
        </p:nvSpPr>
        <p:spPr>
          <a:xfrm>
            <a:off x="1908349" y="524189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150D5BB-1193-4111-B21A-B925AA7B4867}"/>
              </a:ext>
            </a:extLst>
          </p:cNvPr>
          <p:cNvSpPr/>
          <p:nvPr/>
        </p:nvSpPr>
        <p:spPr>
          <a:xfrm>
            <a:off x="5460459" y="524189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8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2101</TotalTime>
  <Words>427</Words>
  <Application>Microsoft Office PowerPoint</Application>
  <PresentationFormat>On-screen Show (4:3)</PresentationFormat>
  <Paragraphs>130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Area:  Area of a parallelogram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90</cp:revision>
  <dcterms:created xsi:type="dcterms:W3CDTF">2018-01-26T08:52:52Z</dcterms:created>
  <dcterms:modified xsi:type="dcterms:W3CDTF">2018-11-01T12:03:58Z</dcterms:modified>
</cp:coreProperties>
</file>