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24" r:id="rId2"/>
    <p:sldId id="327" r:id="rId3"/>
    <p:sldId id="332" r:id="rId4"/>
    <p:sldId id="333" r:id="rId5"/>
    <p:sldId id="334" r:id="rId6"/>
    <p:sldId id="330" r:id="rId7"/>
    <p:sldId id="33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67" autoAdjust="0"/>
  </p:normalViewPr>
  <p:slideViewPr>
    <p:cSldViewPr snapToGrid="0">
      <p:cViewPr varScale="1">
        <p:scale>
          <a:sx n="60" d="100"/>
          <a:sy n="60" d="100"/>
        </p:scale>
        <p:origin x="9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Area: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Area of a rectangle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  Rule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FB8FD09-0E5F-42FD-ACAA-2F1DEAB2A3A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4193" t="33886" r="29517" b="27193"/>
          <a:stretch/>
        </p:blipFill>
        <p:spPr>
          <a:xfrm>
            <a:off x="1421955" y="3726750"/>
            <a:ext cx="2403987" cy="200092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5EC2931-2376-46B1-837E-BF6E87AF6ED1}"/>
              </a:ext>
            </a:extLst>
          </p:cNvPr>
          <p:cNvSpPr txBox="1"/>
          <p:nvPr/>
        </p:nvSpPr>
        <p:spPr>
          <a:xfrm>
            <a:off x="762702" y="5743074"/>
            <a:ext cx="3722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Area of ABCD = 14 cm²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F126D83-2C89-4893-BCBA-B3C372AD5CC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4193" t="33886" r="29517" b="27193"/>
          <a:stretch/>
        </p:blipFill>
        <p:spPr>
          <a:xfrm>
            <a:off x="5381861" y="3588209"/>
            <a:ext cx="2403987" cy="200092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FD84ED7-AF5E-40D7-921B-3C6F3572C5F4}"/>
              </a:ext>
            </a:extLst>
          </p:cNvPr>
          <p:cNvSpPr txBox="1"/>
          <p:nvPr/>
        </p:nvSpPr>
        <p:spPr>
          <a:xfrm>
            <a:off x="4722608" y="5727674"/>
            <a:ext cx="3722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Area of ABCD = 12 cm² </a:t>
            </a:r>
          </a:p>
        </p:txBody>
      </p: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698175" y="146712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698175" y="35320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698174" y="577756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20756" y="144515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084CC9C3-FBC0-4724-9F52-E8CBE6CF64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193" t="33886" r="29517" b="27193"/>
          <a:stretch/>
        </p:blipFill>
        <p:spPr>
          <a:xfrm>
            <a:off x="244511" y="241378"/>
            <a:ext cx="2223410" cy="1850647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288F0D24-21F8-44FF-BEFD-4F4B599ECCFC}"/>
              </a:ext>
            </a:extLst>
          </p:cNvPr>
          <p:cNvSpPr txBox="1"/>
          <p:nvPr/>
        </p:nvSpPr>
        <p:spPr>
          <a:xfrm>
            <a:off x="2648498" y="422712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14 cm² 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84C4E102-85DF-4284-9E13-4BF609991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193" t="33886" r="29517" b="27193"/>
          <a:stretch/>
        </p:blipFill>
        <p:spPr>
          <a:xfrm>
            <a:off x="244511" y="2455714"/>
            <a:ext cx="2223410" cy="1850647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89947321-9FDA-47D6-B8F0-B9A4B2B4EDBB}"/>
              </a:ext>
            </a:extLst>
          </p:cNvPr>
          <p:cNvSpPr txBox="1"/>
          <p:nvPr/>
        </p:nvSpPr>
        <p:spPr>
          <a:xfrm>
            <a:off x="2648498" y="2637048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B6C4C75E-7AD3-4EBD-8D70-C16B088EB2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839" t="34013" r="35161" b="21169"/>
          <a:stretch/>
        </p:blipFill>
        <p:spPr>
          <a:xfrm>
            <a:off x="532104" y="4456637"/>
            <a:ext cx="1691450" cy="2131042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DFC1A0F0-1F89-4043-8685-BFFF39ACAC91}"/>
              </a:ext>
            </a:extLst>
          </p:cNvPr>
          <p:cNvSpPr txBox="1"/>
          <p:nvPr/>
        </p:nvSpPr>
        <p:spPr>
          <a:xfrm>
            <a:off x="2648498" y="4851384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0658A7B-D6DE-4E92-8AAE-060272F5ECD2}"/>
              </a:ext>
            </a:extLst>
          </p:cNvPr>
          <p:cNvSpPr txBox="1"/>
          <p:nvPr/>
        </p:nvSpPr>
        <p:spPr>
          <a:xfrm>
            <a:off x="7060369" y="447672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984AE6C-030E-42E6-AAA6-23D2850D65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840" t="34013" r="27453" b="21169"/>
          <a:stretch/>
        </p:blipFill>
        <p:spPr>
          <a:xfrm>
            <a:off x="4553485" y="121098"/>
            <a:ext cx="2343249" cy="2131042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A0A5365C-A7C8-4090-8EE6-355BC1BA23E1}"/>
              </a:ext>
            </a:extLst>
          </p:cNvPr>
          <p:cNvSpPr txBox="1"/>
          <p:nvPr/>
        </p:nvSpPr>
        <p:spPr>
          <a:xfrm>
            <a:off x="5024606" y="1813825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A2EA028-312C-4927-8F3A-715B081F338F}"/>
              </a:ext>
            </a:extLst>
          </p:cNvPr>
          <p:cNvSpPr txBox="1"/>
          <p:nvPr/>
        </p:nvSpPr>
        <p:spPr>
          <a:xfrm>
            <a:off x="6009297" y="1138768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F3D4E379-09C0-439D-A9DA-72C69BE019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840" t="34013" r="27453" b="21169"/>
          <a:stretch/>
        </p:blipFill>
        <p:spPr>
          <a:xfrm>
            <a:off x="4590049" y="2461541"/>
            <a:ext cx="2343249" cy="2131042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C5D6A977-0EDA-4479-A4B1-A3F761015F5E}"/>
              </a:ext>
            </a:extLst>
          </p:cNvPr>
          <p:cNvSpPr txBox="1"/>
          <p:nvPr/>
        </p:nvSpPr>
        <p:spPr>
          <a:xfrm>
            <a:off x="4987841" y="4502384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5C3C010-D6CD-4F0C-A7E7-4796BC252CE0}"/>
              </a:ext>
            </a:extLst>
          </p:cNvPr>
          <p:cNvSpPr txBox="1"/>
          <p:nvPr/>
        </p:nvSpPr>
        <p:spPr>
          <a:xfrm>
            <a:off x="5998517" y="3558276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1B59B5-2651-4CC0-AE71-3010FA611422}"/>
              </a:ext>
            </a:extLst>
          </p:cNvPr>
          <p:cNvSpPr txBox="1"/>
          <p:nvPr/>
        </p:nvSpPr>
        <p:spPr>
          <a:xfrm>
            <a:off x="5057639" y="2455714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BD155BD2-CF1B-46EF-A5D3-E0B59818AE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944" t="34013" r="27454" b="21169"/>
          <a:stretch/>
        </p:blipFill>
        <p:spPr>
          <a:xfrm>
            <a:off x="4590048" y="4562470"/>
            <a:ext cx="2503561" cy="2131042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48D25888-3EC1-4350-9DE7-2BD66C151665}"/>
              </a:ext>
            </a:extLst>
          </p:cNvPr>
          <p:cNvSpPr txBox="1"/>
          <p:nvPr/>
        </p:nvSpPr>
        <p:spPr>
          <a:xfrm>
            <a:off x="5151749" y="6243183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48D65E5-FD74-4B52-94AA-8968CF5AFDF4}"/>
              </a:ext>
            </a:extLst>
          </p:cNvPr>
          <p:cNvSpPr txBox="1"/>
          <p:nvPr/>
        </p:nvSpPr>
        <p:spPr>
          <a:xfrm>
            <a:off x="6086622" y="5310702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C5BC137-ECB4-4CB3-BDD6-EF14EE3A5C06}"/>
              </a:ext>
            </a:extLst>
          </p:cNvPr>
          <p:cNvSpPr txBox="1"/>
          <p:nvPr/>
        </p:nvSpPr>
        <p:spPr>
          <a:xfrm>
            <a:off x="4367560" y="5310702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5CEDFD2-B156-4937-A1F1-4C530A16A0C8}"/>
              </a:ext>
            </a:extLst>
          </p:cNvPr>
          <p:cNvSpPr txBox="1"/>
          <p:nvPr/>
        </p:nvSpPr>
        <p:spPr>
          <a:xfrm>
            <a:off x="5057639" y="408946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23E77C-2C34-4AC1-8B03-8EE867F67DE9}"/>
              </a:ext>
            </a:extLst>
          </p:cNvPr>
          <p:cNvSpPr txBox="1"/>
          <p:nvPr/>
        </p:nvSpPr>
        <p:spPr>
          <a:xfrm>
            <a:off x="7060369" y="2637047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36 cm²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02D604C-325E-4291-86A1-3DD9C4F7A887}"/>
              </a:ext>
            </a:extLst>
          </p:cNvPr>
          <p:cNvSpPr txBox="1"/>
          <p:nvPr/>
        </p:nvSpPr>
        <p:spPr>
          <a:xfrm>
            <a:off x="7060369" y="4803730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48 cm² </a:t>
            </a:r>
          </a:p>
        </p:txBody>
      </p:sp>
    </p:spTree>
    <p:extLst>
      <p:ext uri="{BB962C8B-B14F-4D97-AF65-F5344CB8AC3E}">
        <p14:creationId xmlns:p14="http://schemas.microsoft.com/office/powerpoint/2010/main" val="1351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>
            <a:extLst>
              <a:ext uri="{FF2B5EF4-FFF2-40B4-BE49-F238E27FC236}">
                <a16:creationId xmlns:a16="http://schemas.microsoft.com/office/drawing/2014/main" id="{96ADCD46-E2E9-45B5-8177-6C6D42DF6A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925" t="34013" r="28966" b="21474"/>
          <a:stretch/>
        </p:blipFill>
        <p:spPr>
          <a:xfrm>
            <a:off x="4361722" y="2319596"/>
            <a:ext cx="2969255" cy="211654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017FBA7-6C03-4303-B37C-AA3EF66906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871" t="34013" r="28966" b="21521"/>
          <a:stretch/>
        </p:blipFill>
        <p:spPr>
          <a:xfrm>
            <a:off x="186142" y="255854"/>
            <a:ext cx="2297242" cy="211430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698175" y="146712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698175" y="35320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698174" y="577756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20756" y="144515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8F0D24-21F8-44FF-BEFD-4F4B599ECCFC}"/>
              </a:ext>
            </a:extLst>
          </p:cNvPr>
          <p:cNvSpPr txBox="1"/>
          <p:nvPr/>
        </p:nvSpPr>
        <p:spPr>
          <a:xfrm>
            <a:off x="2648498" y="422712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9947321-9FDA-47D6-B8F0-B9A4B2B4EDBB}"/>
              </a:ext>
            </a:extLst>
          </p:cNvPr>
          <p:cNvSpPr txBox="1"/>
          <p:nvPr/>
        </p:nvSpPr>
        <p:spPr>
          <a:xfrm>
            <a:off x="2648498" y="2637048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14 cm²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FC1A0F0-1F89-4043-8685-BFFF39ACAC91}"/>
              </a:ext>
            </a:extLst>
          </p:cNvPr>
          <p:cNvSpPr txBox="1"/>
          <p:nvPr/>
        </p:nvSpPr>
        <p:spPr>
          <a:xfrm>
            <a:off x="2648498" y="4851384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144 cm²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0A5365C-A7C8-4090-8EE6-355BC1BA23E1}"/>
              </a:ext>
            </a:extLst>
          </p:cNvPr>
          <p:cNvSpPr txBox="1"/>
          <p:nvPr/>
        </p:nvSpPr>
        <p:spPr>
          <a:xfrm>
            <a:off x="811059" y="199404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A2EA028-312C-4927-8F3A-715B081F338F}"/>
              </a:ext>
            </a:extLst>
          </p:cNvPr>
          <p:cNvSpPr txBox="1"/>
          <p:nvPr/>
        </p:nvSpPr>
        <p:spPr>
          <a:xfrm>
            <a:off x="1650100" y="1082173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02D604C-325E-4291-86A1-3DD9C4F7A887}"/>
              </a:ext>
            </a:extLst>
          </p:cNvPr>
          <p:cNvSpPr txBox="1"/>
          <p:nvPr/>
        </p:nvSpPr>
        <p:spPr>
          <a:xfrm>
            <a:off x="7060369" y="4803730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48 cm² 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7B27360-2D6B-4553-8751-5C529BCAED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871" t="34013" r="28966" b="21521"/>
          <a:stretch/>
        </p:blipFill>
        <p:spPr>
          <a:xfrm>
            <a:off x="468524" y="2410891"/>
            <a:ext cx="2297242" cy="211430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CDA81402-FCC8-41F3-BED4-0F3745D36C33}"/>
              </a:ext>
            </a:extLst>
          </p:cNvPr>
          <p:cNvSpPr txBox="1"/>
          <p:nvPr/>
        </p:nvSpPr>
        <p:spPr>
          <a:xfrm>
            <a:off x="1883059" y="3269237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18A56DF-FD19-4646-981A-37240FECD1FD}"/>
              </a:ext>
            </a:extLst>
          </p:cNvPr>
          <p:cNvSpPr txBox="1"/>
          <p:nvPr/>
        </p:nvSpPr>
        <p:spPr>
          <a:xfrm>
            <a:off x="48407" y="3269237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6E8BBAE-ADD0-4FF5-9D36-790545D5DC37}"/>
              </a:ext>
            </a:extLst>
          </p:cNvPr>
          <p:cNvSpPr txBox="1"/>
          <p:nvPr/>
        </p:nvSpPr>
        <p:spPr>
          <a:xfrm>
            <a:off x="1004223" y="237650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FF4357B-9F0C-467E-83DD-DCB9EA0B22AF}"/>
              </a:ext>
            </a:extLst>
          </p:cNvPr>
          <p:cNvSpPr txBox="1"/>
          <p:nvPr/>
        </p:nvSpPr>
        <p:spPr>
          <a:xfrm>
            <a:off x="1004223" y="419390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32CF8046-3574-4190-B16A-97CF56DA57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871" t="34013" r="28966" b="21521"/>
          <a:stretch/>
        </p:blipFill>
        <p:spPr>
          <a:xfrm>
            <a:off x="468524" y="4611683"/>
            <a:ext cx="2297242" cy="2114305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DE588809-AB16-46FD-85C8-3CFB22383B0D}"/>
              </a:ext>
            </a:extLst>
          </p:cNvPr>
          <p:cNvSpPr txBox="1"/>
          <p:nvPr/>
        </p:nvSpPr>
        <p:spPr>
          <a:xfrm>
            <a:off x="1883059" y="547002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5DBE559-55D1-4518-A44A-F20CD9E97F3A}"/>
              </a:ext>
            </a:extLst>
          </p:cNvPr>
          <p:cNvSpPr txBox="1"/>
          <p:nvPr/>
        </p:nvSpPr>
        <p:spPr>
          <a:xfrm>
            <a:off x="48407" y="547002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AF68715-F389-4F63-8F75-82F4744A9A1B}"/>
              </a:ext>
            </a:extLst>
          </p:cNvPr>
          <p:cNvSpPr txBox="1"/>
          <p:nvPr/>
        </p:nvSpPr>
        <p:spPr>
          <a:xfrm>
            <a:off x="1004223" y="4577301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F5EABF6-CC8C-468D-887E-CE7965F47AF0}"/>
              </a:ext>
            </a:extLst>
          </p:cNvPr>
          <p:cNvSpPr txBox="1"/>
          <p:nvPr/>
        </p:nvSpPr>
        <p:spPr>
          <a:xfrm>
            <a:off x="1004223" y="6394701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88795B76-421E-42AC-A45C-DF63A1F3A2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871" t="34013" r="28966" b="21521"/>
          <a:stretch/>
        </p:blipFill>
        <p:spPr>
          <a:xfrm>
            <a:off x="4933876" y="84425"/>
            <a:ext cx="2297242" cy="2114305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F80B87AB-706E-41B6-BEE0-C6958759EDE2}"/>
              </a:ext>
            </a:extLst>
          </p:cNvPr>
          <p:cNvSpPr txBox="1"/>
          <p:nvPr/>
        </p:nvSpPr>
        <p:spPr>
          <a:xfrm>
            <a:off x="6348411" y="942771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0BAB376-7B71-4C27-AEE5-EFAD5F91A2A9}"/>
              </a:ext>
            </a:extLst>
          </p:cNvPr>
          <p:cNvSpPr txBox="1"/>
          <p:nvPr/>
        </p:nvSpPr>
        <p:spPr>
          <a:xfrm>
            <a:off x="4513759" y="942771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0658A7B-D6DE-4E92-8AAE-060272F5ECD2}"/>
              </a:ext>
            </a:extLst>
          </p:cNvPr>
          <p:cNvSpPr txBox="1"/>
          <p:nvPr/>
        </p:nvSpPr>
        <p:spPr>
          <a:xfrm>
            <a:off x="7060369" y="447672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16 cm² 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0D65037-4A09-4843-9490-A2594082F043}"/>
              </a:ext>
            </a:extLst>
          </p:cNvPr>
          <p:cNvSpPr txBox="1"/>
          <p:nvPr/>
        </p:nvSpPr>
        <p:spPr>
          <a:xfrm>
            <a:off x="5564222" y="4000046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2A6B6E2-8941-48EF-826C-9C3D9C986856}"/>
              </a:ext>
            </a:extLst>
          </p:cNvPr>
          <p:cNvSpPr txBox="1"/>
          <p:nvPr/>
        </p:nvSpPr>
        <p:spPr>
          <a:xfrm>
            <a:off x="4658135" y="3147033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23E77C-2C34-4AC1-8B03-8EE867F67DE9}"/>
              </a:ext>
            </a:extLst>
          </p:cNvPr>
          <p:cNvSpPr txBox="1"/>
          <p:nvPr/>
        </p:nvSpPr>
        <p:spPr>
          <a:xfrm>
            <a:off x="7060369" y="2637047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BA75C004-0B2D-47BF-9607-819DA1B4AA0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641" t="35722" r="11149" b="17606"/>
          <a:stretch/>
        </p:blipFill>
        <p:spPr>
          <a:xfrm>
            <a:off x="5017147" y="4454136"/>
            <a:ext cx="1878338" cy="2219198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E3F21349-3B1F-4DE0-B413-EC7359E1D684}"/>
              </a:ext>
            </a:extLst>
          </p:cNvPr>
          <p:cNvSpPr txBox="1"/>
          <p:nvPr/>
        </p:nvSpPr>
        <p:spPr>
          <a:xfrm>
            <a:off x="5564222" y="6155703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E66C17D-7CFA-455B-BF8D-575B95859510}"/>
              </a:ext>
            </a:extLst>
          </p:cNvPr>
          <p:cNvSpPr txBox="1"/>
          <p:nvPr/>
        </p:nvSpPr>
        <p:spPr>
          <a:xfrm>
            <a:off x="4658135" y="530269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</p:spTree>
    <p:extLst>
      <p:ext uri="{BB962C8B-B14F-4D97-AF65-F5344CB8AC3E}">
        <p14:creationId xmlns:p14="http://schemas.microsoft.com/office/powerpoint/2010/main" val="382660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698175" y="146712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698175" y="35320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698174" y="577756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20756" y="144515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084CC9C3-FBC0-4724-9F52-E8CBE6CF64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193" t="33886" r="29517" b="27193"/>
          <a:stretch/>
        </p:blipFill>
        <p:spPr>
          <a:xfrm>
            <a:off x="244511" y="241378"/>
            <a:ext cx="2223410" cy="1850647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288F0D24-21F8-44FF-BEFD-4F4B599ECCFC}"/>
              </a:ext>
            </a:extLst>
          </p:cNvPr>
          <p:cNvSpPr txBox="1"/>
          <p:nvPr/>
        </p:nvSpPr>
        <p:spPr>
          <a:xfrm>
            <a:off x="2648498" y="422712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14 cm² 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84C4E102-85DF-4284-9E13-4BF609991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193" t="33886" r="29517" b="27193"/>
          <a:stretch/>
        </p:blipFill>
        <p:spPr>
          <a:xfrm>
            <a:off x="244511" y="2455714"/>
            <a:ext cx="2223410" cy="1850647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89947321-9FDA-47D6-B8F0-B9A4B2B4EDBB}"/>
              </a:ext>
            </a:extLst>
          </p:cNvPr>
          <p:cNvSpPr txBox="1"/>
          <p:nvPr/>
        </p:nvSpPr>
        <p:spPr>
          <a:xfrm>
            <a:off x="2648498" y="2637048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B6C4C75E-7AD3-4EBD-8D70-C16B088EB2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839" t="34013" r="35161" b="21169"/>
          <a:stretch/>
        </p:blipFill>
        <p:spPr>
          <a:xfrm>
            <a:off x="532104" y="4456637"/>
            <a:ext cx="1691450" cy="2131042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DFC1A0F0-1F89-4043-8685-BFFF39ACAC91}"/>
              </a:ext>
            </a:extLst>
          </p:cNvPr>
          <p:cNvSpPr txBox="1"/>
          <p:nvPr/>
        </p:nvSpPr>
        <p:spPr>
          <a:xfrm>
            <a:off x="2648498" y="4851384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0658A7B-D6DE-4E92-8AAE-060272F5ECD2}"/>
              </a:ext>
            </a:extLst>
          </p:cNvPr>
          <p:cNvSpPr txBox="1"/>
          <p:nvPr/>
        </p:nvSpPr>
        <p:spPr>
          <a:xfrm>
            <a:off x="7060369" y="447672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8984AE6C-030E-42E6-AAA6-23D2850D65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840" t="34013" r="27453" b="21169"/>
          <a:stretch/>
        </p:blipFill>
        <p:spPr>
          <a:xfrm>
            <a:off x="4553485" y="121098"/>
            <a:ext cx="2343249" cy="2131042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A0A5365C-A7C8-4090-8EE6-355BC1BA23E1}"/>
              </a:ext>
            </a:extLst>
          </p:cNvPr>
          <p:cNvSpPr txBox="1"/>
          <p:nvPr/>
        </p:nvSpPr>
        <p:spPr>
          <a:xfrm>
            <a:off x="5024606" y="1813825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A2EA028-312C-4927-8F3A-715B081F338F}"/>
              </a:ext>
            </a:extLst>
          </p:cNvPr>
          <p:cNvSpPr txBox="1"/>
          <p:nvPr/>
        </p:nvSpPr>
        <p:spPr>
          <a:xfrm>
            <a:off x="6009297" y="1138768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F3D4E379-09C0-439D-A9DA-72C69BE019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840" t="34013" r="27453" b="21169"/>
          <a:stretch/>
        </p:blipFill>
        <p:spPr>
          <a:xfrm>
            <a:off x="4590049" y="2461541"/>
            <a:ext cx="2343249" cy="2131042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C5D6A977-0EDA-4479-A4B1-A3F761015F5E}"/>
              </a:ext>
            </a:extLst>
          </p:cNvPr>
          <p:cNvSpPr txBox="1"/>
          <p:nvPr/>
        </p:nvSpPr>
        <p:spPr>
          <a:xfrm>
            <a:off x="4987841" y="4502384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5C3C010-D6CD-4F0C-A7E7-4796BC252CE0}"/>
              </a:ext>
            </a:extLst>
          </p:cNvPr>
          <p:cNvSpPr txBox="1"/>
          <p:nvPr/>
        </p:nvSpPr>
        <p:spPr>
          <a:xfrm>
            <a:off x="5998517" y="3558276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A1B59B5-2651-4CC0-AE71-3010FA611422}"/>
              </a:ext>
            </a:extLst>
          </p:cNvPr>
          <p:cNvSpPr txBox="1"/>
          <p:nvPr/>
        </p:nvSpPr>
        <p:spPr>
          <a:xfrm>
            <a:off x="5057639" y="2455714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BD155BD2-CF1B-46EF-A5D3-E0B59818AE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944" t="34013" r="27454" b="21169"/>
          <a:stretch/>
        </p:blipFill>
        <p:spPr>
          <a:xfrm>
            <a:off x="4590048" y="4562470"/>
            <a:ext cx="2503561" cy="2131042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48D25888-3EC1-4350-9DE7-2BD66C151665}"/>
              </a:ext>
            </a:extLst>
          </p:cNvPr>
          <p:cNvSpPr txBox="1"/>
          <p:nvPr/>
        </p:nvSpPr>
        <p:spPr>
          <a:xfrm>
            <a:off x="5151749" y="6243183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48D65E5-FD74-4B52-94AA-8968CF5AFDF4}"/>
              </a:ext>
            </a:extLst>
          </p:cNvPr>
          <p:cNvSpPr txBox="1"/>
          <p:nvPr/>
        </p:nvSpPr>
        <p:spPr>
          <a:xfrm>
            <a:off x="6086622" y="5310702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C5BC137-ECB4-4CB3-BDD6-EF14EE3A5C06}"/>
              </a:ext>
            </a:extLst>
          </p:cNvPr>
          <p:cNvSpPr txBox="1"/>
          <p:nvPr/>
        </p:nvSpPr>
        <p:spPr>
          <a:xfrm>
            <a:off x="4367560" y="5310702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5CEDFD2-B156-4937-A1F1-4C530A16A0C8}"/>
              </a:ext>
            </a:extLst>
          </p:cNvPr>
          <p:cNvSpPr txBox="1"/>
          <p:nvPr/>
        </p:nvSpPr>
        <p:spPr>
          <a:xfrm>
            <a:off x="5057639" y="408946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23E77C-2C34-4AC1-8B03-8EE867F67DE9}"/>
              </a:ext>
            </a:extLst>
          </p:cNvPr>
          <p:cNvSpPr txBox="1"/>
          <p:nvPr/>
        </p:nvSpPr>
        <p:spPr>
          <a:xfrm>
            <a:off x="7060369" y="2637047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36 cm²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02D604C-325E-4291-86A1-3DD9C4F7A887}"/>
              </a:ext>
            </a:extLst>
          </p:cNvPr>
          <p:cNvSpPr txBox="1"/>
          <p:nvPr/>
        </p:nvSpPr>
        <p:spPr>
          <a:xfrm>
            <a:off x="7060369" y="4803730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48 cm² 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0EE5168A-CF4B-4668-A5F5-6570072DAE33}"/>
              </a:ext>
            </a:extLst>
          </p:cNvPr>
          <p:cNvSpPr/>
          <p:nvPr/>
        </p:nvSpPr>
        <p:spPr>
          <a:xfrm>
            <a:off x="2696571" y="3458349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CA26F5B-BD25-4C9D-9818-4791005C030F}"/>
              </a:ext>
            </a:extLst>
          </p:cNvPr>
          <p:cNvSpPr/>
          <p:nvPr/>
        </p:nvSpPr>
        <p:spPr>
          <a:xfrm>
            <a:off x="2664974" y="568238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BF1DD6C-E616-473A-9B7C-1FB12D6F57B2}"/>
              </a:ext>
            </a:extLst>
          </p:cNvPr>
          <p:cNvSpPr/>
          <p:nvPr/>
        </p:nvSpPr>
        <p:spPr>
          <a:xfrm>
            <a:off x="7093609" y="138598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CFBAA16-5C3C-4E8C-8250-C8588EBBD8E2}"/>
              </a:ext>
            </a:extLst>
          </p:cNvPr>
          <p:cNvSpPr/>
          <p:nvPr/>
        </p:nvSpPr>
        <p:spPr>
          <a:xfrm>
            <a:off x="7959672" y="345591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B016180-D8B9-4B27-944A-07B151DEAFEF}"/>
              </a:ext>
            </a:extLst>
          </p:cNvPr>
          <p:cNvSpPr/>
          <p:nvPr/>
        </p:nvSpPr>
        <p:spPr>
          <a:xfrm>
            <a:off x="7959671" y="5634727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FCBD91F7-92B6-429C-A2FE-6DFF2EF69FC5}"/>
              </a:ext>
            </a:extLst>
          </p:cNvPr>
          <p:cNvSpPr/>
          <p:nvPr/>
        </p:nvSpPr>
        <p:spPr>
          <a:xfrm>
            <a:off x="3571797" y="139895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46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>
            <a:extLst>
              <a:ext uri="{FF2B5EF4-FFF2-40B4-BE49-F238E27FC236}">
                <a16:creationId xmlns:a16="http://schemas.microsoft.com/office/drawing/2014/main" id="{96ADCD46-E2E9-45B5-8177-6C6D42DF6A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925" t="34013" r="28966" b="21474"/>
          <a:stretch/>
        </p:blipFill>
        <p:spPr>
          <a:xfrm>
            <a:off x="4361722" y="2319596"/>
            <a:ext cx="2969255" cy="211654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5017FBA7-6C03-4303-B37C-AA3EF66906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871" t="34013" r="28966" b="21521"/>
          <a:stretch/>
        </p:blipFill>
        <p:spPr>
          <a:xfrm>
            <a:off x="186142" y="255854"/>
            <a:ext cx="2297242" cy="211430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7A31AF8-B057-41CF-BEB8-FB61EECFF1E7}"/>
              </a:ext>
            </a:extLst>
          </p:cNvPr>
          <p:cNvSpPr txBox="1"/>
          <p:nvPr/>
        </p:nvSpPr>
        <p:spPr>
          <a:xfrm>
            <a:off x="2698175" y="1467121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DFFC8C-0ED9-41E9-9BB1-5C7BB7F56074}"/>
              </a:ext>
            </a:extLst>
          </p:cNvPr>
          <p:cNvSpPr txBox="1"/>
          <p:nvPr/>
        </p:nvSpPr>
        <p:spPr>
          <a:xfrm>
            <a:off x="2698175" y="35320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3BEA6-9948-47DE-A0EE-F041F361D193}"/>
              </a:ext>
            </a:extLst>
          </p:cNvPr>
          <p:cNvSpPr txBox="1"/>
          <p:nvPr/>
        </p:nvSpPr>
        <p:spPr>
          <a:xfrm>
            <a:off x="2698174" y="577756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4B1EE8D-14FD-4CFB-AD7E-0B35EC902165}"/>
              </a:ext>
            </a:extLst>
          </p:cNvPr>
          <p:cNvSpPr txBox="1"/>
          <p:nvPr/>
        </p:nvSpPr>
        <p:spPr>
          <a:xfrm>
            <a:off x="7120756" y="144515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B09F75-DE11-4400-8619-AAD397826B70}"/>
              </a:ext>
            </a:extLst>
          </p:cNvPr>
          <p:cNvSpPr txBox="1"/>
          <p:nvPr/>
        </p:nvSpPr>
        <p:spPr>
          <a:xfrm>
            <a:off x="7120756" y="3510124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A7547E6-32F1-49DF-9B15-BBEB6D94BD50}"/>
              </a:ext>
            </a:extLst>
          </p:cNvPr>
          <p:cNvSpPr txBox="1"/>
          <p:nvPr/>
        </p:nvSpPr>
        <p:spPr>
          <a:xfrm>
            <a:off x="7116138" y="5755593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7F5189A-F7D3-4BD2-88AD-D4B37632A64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8F0D24-21F8-44FF-BEFD-4F4B599ECCFC}"/>
              </a:ext>
            </a:extLst>
          </p:cNvPr>
          <p:cNvSpPr txBox="1"/>
          <p:nvPr/>
        </p:nvSpPr>
        <p:spPr>
          <a:xfrm>
            <a:off x="2648498" y="422712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9947321-9FDA-47D6-B8F0-B9A4B2B4EDBB}"/>
              </a:ext>
            </a:extLst>
          </p:cNvPr>
          <p:cNvSpPr txBox="1"/>
          <p:nvPr/>
        </p:nvSpPr>
        <p:spPr>
          <a:xfrm>
            <a:off x="2648498" y="2637048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14 cm²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FC1A0F0-1F89-4043-8685-BFFF39ACAC91}"/>
              </a:ext>
            </a:extLst>
          </p:cNvPr>
          <p:cNvSpPr txBox="1"/>
          <p:nvPr/>
        </p:nvSpPr>
        <p:spPr>
          <a:xfrm>
            <a:off x="2648498" y="4851384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144 cm²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0A5365C-A7C8-4090-8EE6-355BC1BA23E1}"/>
              </a:ext>
            </a:extLst>
          </p:cNvPr>
          <p:cNvSpPr txBox="1"/>
          <p:nvPr/>
        </p:nvSpPr>
        <p:spPr>
          <a:xfrm>
            <a:off x="811059" y="199404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A2EA028-312C-4927-8F3A-715B081F338F}"/>
              </a:ext>
            </a:extLst>
          </p:cNvPr>
          <p:cNvSpPr txBox="1"/>
          <p:nvPr/>
        </p:nvSpPr>
        <p:spPr>
          <a:xfrm>
            <a:off x="1650100" y="1082173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02D604C-325E-4291-86A1-3DD9C4F7A887}"/>
              </a:ext>
            </a:extLst>
          </p:cNvPr>
          <p:cNvSpPr txBox="1"/>
          <p:nvPr/>
        </p:nvSpPr>
        <p:spPr>
          <a:xfrm>
            <a:off x="7060369" y="4803730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48 cm² 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7B27360-2D6B-4553-8751-5C529BCAED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871" t="34013" r="28966" b="21521"/>
          <a:stretch/>
        </p:blipFill>
        <p:spPr>
          <a:xfrm>
            <a:off x="468524" y="2410891"/>
            <a:ext cx="2297242" cy="211430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CDA81402-FCC8-41F3-BED4-0F3745D36C33}"/>
              </a:ext>
            </a:extLst>
          </p:cNvPr>
          <p:cNvSpPr txBox="1"/>
          <p:nvPr/>
        </p:nvSpPr>
        <p:spPr>
          <a:xfrm>
            <a:off x="1883059" y="3269237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18A56DF-FD19-4646-981A-37240FECD1FD}"/>
              </a:ext>
            </a:extLst>
          </p:cNvPr>
          <p:cNvSpPr txBox="1"/>
          <p:nvPr/>
        </p:nvSpPr>
        <p:spPr>
          <a:xfrm>
            <a:off x="48407" y="3269237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6E8BBAE-ADD0-4FF5-9D36-790545D5DC37}"/>
              </a:ext>
            </a:extLst>
          </p:cNvPr>
          <p:cNvSpPr txBox="1"/>
          <p:nvPr/>
        </p:nvSpPr>
        <p:spPr>
          <a:xfrm>
            <a:off x="1004223" y="237650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FF4357B-9F0C-467E-83DD-DCB9EA0B22AF}"/>
              </a:ext>
            </a:extLst>
          </p:cNvPr>
          <p:cNvSpPr txBox="1"/>
          <p:nvPr/>
        </p:nvSpPr>
        <p:spPr>
          <a:xfrm>
            <a:off x="1004223" y="419390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32CF8046-3574-4190-B16A-97CF56DA57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871" t="34013" r="28966" b="21521"/>
          <a:stretch/>
        </p:blipFill>
        <p:spPr>
          <a:xfrm>
            <a:off x="468524" y="4611683"/>
            <a:ext cx="2297242" cy="2114305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DE588809-AB16-46FD-85C8-3CFB22383B0D}"/>
              </a:ext>
            </a:extLst>
          </p:cNvPr>
          <p:cNvSpPr txBox="1"/>
          <p:nvPr/>
        </p:nvSpPr>
        <p:spPr>
          <a:xfrm>
            <a:off x="1883059" y="547002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5DBE559-55D1-4518-A44A-F20CD9E97F3A}"/>
              </a:ext>
            </a:extLst>
          </p:cNvPr>
          <p:cNvSpPr txBox="1"/>
          <p:nvPr/>
        </p:nvSpPr>
        <p:spPr>
          <a:xfrm>
            <a:off x="48407" y="547002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AF68715-F389-4F63-8F75-82F4744A9A1B}"/>
              </a:ext>
            </a:extLst>
          </p:cNvPr>
          <p:cNvSpPr txBox="1"/>
          <p:nvPr/>
        </p:nvSpPr>
        <p:spPr>
          <a:xfrm>
            <a:off x="1004223" y="4577301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F5EABF6-CC8C-468D-887E-CE7965F47AF0}"/>
              </a:ext>
            </a:extLst>
          </p:cNvPr>
          <p:cNvSpPr txBox="1"/>
          <p:nvPr/>
        </p:nvSpPr>
        <p:spPr>
          <a:xfrm>
            <a:off x="1004223" y="6394701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88795B76-421E-42AC-A45C-DF63A1F3A2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871" t="34013" r="28966" b="21521"/>
          <a:stretch/>
        </p:blipFill>
        <p:spPr>
          <a:xfrm>
            <a:off x="4933876" y="84425"/>
            <a:ext cx="2297242" cy="2114305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F80B87AB-706E-41B6-BEE0-C6958759EDE2}"/>
              </a:ext>
            </a:extLst>
          </p:cNvPr>
          <p:cNvSpPr txBox="1"/>
          <p:nvPr/>
        </p:nvSpPr>
        <p:spPr>
          <a:xfrm>
            <a:off x="6348411" y="942771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0BAB376-7B71-4C27-AEE5-EFAD5F91A2A9}"/>
              </a:ext>
            </a:extLst>
          </p:cNvPr>
          <p:cNvSpPr txBox="1"/>
          <p:nvPr/>
        </p:nvSpPr>
        <p:spPr>
          <a:xfrm>
            <a:off x="4513759" y="942771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0658A7B-D6DE-4E92-8AAE-060272F5ECD2}"/>
              </a:ext>
            </a:extLst>
          </p:cNvPr>
          <p:cNvSpPr txBox="1"/>
          <p:nvPr/>
        </p:nvSpPr>
        <p:spPr>
          <a:xfrm>
            <a:off x="7060369" y="447672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16 cm² 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0D65037-4A09-4843-9490-A2594082F043}"/>
              </a:ext>
            </a:extLst>
          </p:cNvPr>
          <p:cNvSpPr txBox="1"/>
          <p:nvPr/>
        </p:nvSpPr>
        <p:spPr>
          <a:xfrm>
            <a:off x="5564222" y="4000046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2A6B6E2-8941-48EF-826C-9C3D9C986856}"/>
              </a:ext>
            </a:extLst>
          </p:cNvPr>
          <p:cNvSpPr txBox="1"/>
          <p:nvPr/>
        </p:nvSpPr>
        <p:spPr>
          <a:xfrm>
            <a:off x="4658135" y="3147033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23E77C-2C34-4AC1-8B03-8EE867F67DE9}"/>
              </a:ext>
            </a:extLst>
          </p:cNvPr>
          <p:cNvSpPr txBox="1"/>
          <p:nvPr/>
        </p:nvSpPr>
        <p:spPr>
          <a:xfrm>
            <a:off x="7060369" y="2637047"/>
            <a:ext cx="203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BA75C004-0B2D-47BF-9607-819DA1B4AA0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641" t="35722" r="11149" b="17606"/>
          <a:stretch/>
        </p:blipFill>
        <p:spPr>
          <a:xfrm>
            <a:off x="5017147" y="4454136"/>
            <a:ext cx="1878338" cy="2219198"/>
          </a:xfrm>
          <a:prstGeom prst="rect">
            <a:avLst/>
          </a:prstGeom>
        </p:spPr>
      </p:pic>
      <p:sp>
        <p:nvSpPr>
          <p:cNvPr id="72" name="TextBox 71">
            <a:extLst>
              <a:ext uri="{FF2B5EF4-FFF2-40B4-BE49-F238E27FC236}">
                <a16:creationId xmlns:a16="http://schemas.microsoft.com/office/drawing/2014/main" id="{E3F21349-3B1F-4DE0-B413-EC7359E1D684}"/>
              </a:ext>
            </a:extLst>
          </p:cNvPr>
          <p:cNvSpPr txBox="1"/>
          <p:nvPr/>
        </p:nvSpPr>
        <p:spPr>
          <a:xfrm>
            <a:off x="5564222" y="6155703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E66C17D-7CFA-455B-BF8D-575B95859510}"/>
              </a:ext>
            </a:extLst>
          </p:cNvPr>
          <p:cNvSpPr txBox="1"/>
          <p:nvPr/>
        </p:nvSpPr>
        <p:spPr>
          <a:xfrm>
            <a:off x="4658135" y="530269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5747569-16B7-4B62-AB17-8CE50C7FBAB3}"/>
              </a:ext>
            </a:extLst>
          </p:cNvPr>
          <p:cNvSpPr/>
          <p:nvPr/>
        </p:nvSpPr>
        <p:spPr>
          <a:xfrm>
            <a:off x="2667248" y="1404436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B79DABD-153A-44E3-AC49-5C44D8054813}"/>
              </a:ext>
            </a:extLst>
          </p:cNvPr>
          <p:cNvSpPr/>
          <p:nvPr/>
        </p:nvSpPr>
        <p:spPr>
          <a:xfrm>
            <a:off x="3517494" y="3473265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3A8ADD3-59A3-4A6F-B39E-95DCE812963F}"/>
              </a:ext>
            </a:extLst>
          </p:cNvPr>
          <p:cNvSpPr/>
          <p:nvPr/>
        </p:nvSpPr>
        <p:spPr>
          <a:xfrm>
            <a:off x="3510194" y="5688582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6A91851-3620-40FA-8093-38E4CEFF5FB4}"/>
              </a:ext>
            </a:extLst>
          </p:cNvPr>
          <p:cNvSpPr/>
          <p:nvPr/>
        </p:nvSpPr>
        <p:spPr>
          <a:xfrm>
            <a:off x="7894028" y="135947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8F5A3B28-29FA-4017-93EE-4D111D6584D4}"/>
              </a:ext>
            </a:extLst>
          </p:cNvPr>
          <p:cNvSpPr/>
          <p:nvPr/>
        </p:nvSpPr>
        <p:spPr>
          <a:xfrm>
            <a:off x="7951745" y="3429000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BC479A0-3365-4688-B386-037565E2EF49}"/>
              </a:ext>
            </a:extLst>
          </p:cNvPr>
          <p:cNvSpPr/>
          <p:nvPr/>
        </p:nvSpPr>
        <p:spPr>
          <a:xfrm>
            <a:off x="7951745" y="5663523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23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C41CB8F-4098-4B00-997A-E379D26084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871" t="36908" r="34433" b="36700"/>
          <a:stretch/>
        </p:blipFill>
        <p:spPr>
          <a:xfrm>
            <a:off x="1603178" y="1163708"/>
            <a:ext cx="2166716" cy="135682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A2BF447-5220-4F86-AF4D-8E6EF43EA866}"/>
              </a:ext>
            </a:extLst>
          </p:cNvPr>
          <p:cNvSpPr txBox="1"/>
          <p:nvPr/>
        </p:nvSpPr>
        <p:spPr>
          <a:xfrm>
            <a:off x="1411663" y="2678076"/>
            <a:ext cx="23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Area of ABCD = 10 cm²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5E0BB2-3847-46CC-9D92-EDD151BF9BE4}"/>
              </a:ext>
            </a:extLst>
          </p:cNvPr>
          <p:cNvSpPr txBox="1"/>
          <p:nvPr/>
        </p:nvSpPr>
        <p:spPr>
          <a:xfrm>
            <a:off x="2425793" y="2151195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AA8322-4F8E-41F1-97BD-C0611E82E5F8}"/>
              </a:ext>
            </a:extLst>
          </p:cNvPr>
          <p:cNvSpPr txBox="1"/>
          <p:nvPr/>
        </p:nvSpPr>
        <p:spPr>
          <a:xfrm>
            <a:off x="1561072" y="166181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 cm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F8BD3E4-59C1-4B6F-A458-C80187D548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871" t="36908" r="34433" b="36700"/>
          <a:stretch/>
        </p:blipFill>
        <p:spPr>
          <a:xfrm>
            <a:off x="1603178" y="3694342"/>
            <a:ext cx="2166716" cy="135682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A7CEE6F-9B8C-41B1-81E6-AC3CA194BE5F}"/>
              </a:ext>
            </a:extLst>
          </p:cNvPr>
          <p:cNvSpPr txBox="1"/>
          <p:nvPr/>
        </p:nvSpPr>
        <p:spPr>
          <a:xfrm>
            <a:off x="1411663" y="5208710"/>
            <a:ext cx="2246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Area of ABCD = 6 cm²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0D21580-41A7-4BCB-B059-932165A43F69}"/>
              </a:ext>
            </a:extLst>
          </p:cNvPr>
          <p:cNvSpPr txBox="1"/>
          <p:nvPr/>
        </p:nvSpPr>
        <p:spPr>
          <a:xfrm>
            <a:off x="2425793" y="4681829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547A8E-2BC7-4D0B-92B5-FD9401189814}"/>
              </a:ext>
            </a:extLst>
          </p:cNvPr>
          <p:cNvSpPr txBox="1"/>
          <p:nvPr/>
        </p:nvSpPr>
        <p:spPr>
          <a:xfrm>
            <a:off x="1561072" y="419244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 cm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C55E340-1913-45CF-B13A-82CE5DBC05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871" t="36908" r="34433" b="36700"/>
          <a:stretch/>
        </p:blipFill>
        <p:spPr>
          <a:xfrm>
            <a:off x="5076723" y="1163708"/>
            <a:ext cx="2166716" cy="135682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15F3261-0A65-42C0-9514-828388D5F673}"/>
              </a:ext>
            </a:extLst>
          </p:cNvPr>
          <p:cNvSpPr txBox="1"/>
          <p:nvPr/>
        </p:nvSpPr>
        <p:spPr>
          <a:xfrm>
            <a:off x="4885208" y="2678076"/>
            <a:ext cx="2246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Area of ABCD = 8 cm²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F25602-58EB-49B7-BE4A-7C0EA8464FE2}"/>
              </a:ext>
            </a:extLst>
          </p:cNvPr>
          <p:cNvSpPr txBox="1"/>
          <p:nvPr/>
        </p:nvSpPr>
        <p:spPr>
          <a:xfrm>
            <a:off x="5899338" y="2151195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6019B6-94E7-4108-AE1E-34A37077E7E0}"/>
              </a:ext>
            </a:extLst>
          </p:cNvPr>
          <p:cNvSpPr txBox="1"/>
          <p:nvPr/>
        </p:nvSpPr>
        <p:spPr>
          <a:xfrm>
            <a:off x="5034617" y="166181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 cm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A94CCC46-DEE7-4F8E-B3D7-D89A57E72F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871" t="36908" r="30540" b="36700"/>
          <a:stretch/>
        </p:blipFill>
        <p:spPr>
          <a:xfrm>
            <a:off x="5076723" y="3694342"/>
            <a:ext cx="2522690" cy="135682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68D63C71-1589-4807-91FD-6A6368C6907E}"/>
              </a:ext>
            </a:extLst>
          </p:cNvPr>
          <p:cNvSpPr txBox="1"/>
          <p:nvPr/>
        </p:nvSpPr>
        <p:spPr>
          <a:xfrm>
            <a:off x="4885208" y="5208710"/>
            <a:ext cx="23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1BA9DFA-5432-48B5-8336-5A2937CC4B3F}"/>
              </a:ext>
            </a:extLst>
          </p:cNvPr>
          <p:cNvSpPr txBox="1"/>
          <p:nvPr/>
        </p:nvSpPr>
        <p:spPr>
          <a:xfrm>
            <a:off x="5899338" y="4681829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CABD0-EF1E-4D87-9989-1A1B9FDC11DE}"/>
              </a:ext>
            </a:extLst>
          </p:cNvPr>
          <p:cNvSpPr txBox="1"/>
          <p:nvPr/>
        </p:nvSpPr>
        <p:spPr>
          <a:xfrm>
            <a:off x="5051212" y="419244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 cm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4F5ACFF-E500-4341-AF83-A4E4FEE6DCED}"/>
              </a:ext>
            </a:extLst>
          </p:cNvPr>
          <p:cNvSpPr txBox="1"/>
          <p:nvPr/>
        </p:nvSpPr>
        <p:spPr>
          <a:xfrm>
            <a:off x="6872183" y="419244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 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904F72E-47E1-40D5-A01A-FAFCB85B16AB}"/>
              </a:ext>
            </a:extLst>
          </p:cNvPr>
          <p:cNvSpPr txBox="1"/>
          <p:nvPr/>
        </p:nvSpPr>
        <p:spPr>
          <a:xfrm>
            <a:off x="1964729" y="297076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2EF0D67-FDF1-4320-A530-B64BE338BC80}"/>
              </a:ext>
            </a:extLst>
          </p:cNvPr>
          <p:cNvSpPr txBox="1"/>
          <p:nvPr/>
        </p:nvSpPr>
        <p:spPr>
          <a:xfrm>
            <a:off x="5495170" y="297076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04CA8D4-A634-4F3F-BC51-38CCF768676F}"/>
              </a:ext>
            </a:extLst>
          </p:cNvPr>
          <p:cNvSpPr txBox="1"/>
          <p:nvPr/>
        </p:nvSpPr>
        <p:spPr>
          <a:xfrm>
            <a:off x="1964729" y="557804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8B770FB-E1D8-4562-A211-A1CEBC27DF15}"/>
              </a:ext>
            </a:extLst>
          </p:cNvPr>
          <p:cNvSpPr txBox="1"/>
          <p:nvPr/>
        </p:nvSpPr>
        <p:spPr>
          <a:xfrm>
            <a:off x="5495170" y="557804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85FDD23-2EC8-46DA-BA7F-CE9C3EC0FDB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83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C41CB8F-4098-4B00-997A-E379D26084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871" t="36908" r="34433" b="36700"/>
          <a:stretch/>
        </p:blipFill>
        <p:spPr>
          <a:xfrm>
            <a:off x="1603178" y="1163708"/>
            <a:ext cx="2166716" cy="135682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A2BF447-5220-4F86-AF4D-8E6EF43EA866}"/>
              </a:ext>
            </a:extLst>
          </p:cNvPr>
          <p:cNvSpPr txBox="1"/>
          <p:nvPr/>
        </p:nvSpPr>
        <p:spPr>
          <a:xfrm>
            <a:off x="1411663" y="2678076"/>
            <a:ext cx="23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Area of ABCD = 10 cm²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5E0BB2-3847-46CC-9D92-EDD151BF9BE4}"/>
              </a:ext>
            </a:extLst>
          </p:cNvPr>
          <p:cNvSpPr txBox="1"/>
          <p:nvPr/>
        </p:nvSpPr>
        <p:spPr>
          <a:xfrm>
            <a:off x="2425793" y="2151195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AA8322-4F8E-41F1-97BD-C0611E82E5F8}"/>
              </a:ext>
            </a:extLst>
          </p:cNvPr>
          <p:cNvSpPr txBox="1"/>
          <p:nvPr/>
        </p:nvSpPr>
        <p:spPr>
          <a:xfrm>
            <a:off x="1561072" y="166181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 cm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F8BD3E4-59C1-4B6F-A458-C80187D548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871" t="36908" r="34433" b="36700"/>
          <a:stretch/>
        </p:blipFill>
        <p:spPr>
          <a:xfrm>
            <a:off x="1603178" y="3694342"/>
            <a:ext cx="2166716" cy="135682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A7CEE6F-9B8C-41B1-81E6-AC3CA194BE5F}"/>
              </a:ext>
            </a:extLst>
          </p:cNvPr>
          <p:cNvSpPr txBox="1"/>
          <p:nvPr/>
        </p:nvSpPr>
        <p:spPr>
          <a:xfrm>
            <a:off x="1411663" y="5208710"/>
            <a:ext cx="2246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Area of ABCD = 6 cm²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0D21580-41A7-4BCB-B059-932165A43F69}"/>
              </a:ext>
            </a:extLst>
          </p:cNvPr>
          <p:cNvSpPr txBox="1"/>
          <p:nvPr/>
        </p:nvSpPr>
        <p:spPr>
          <a:xfrm>
            <a:off x="2425793" y="4681829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547A8E-2BC7-4D0B-92B5-FD9401189814}"/>
              </a:ext>
            </a:extLst>
          </p:cNvPr>
          <p:cNvSpPr txBox="1"/>
          <p:nvPr/>
        </p:nvSpPr>
        <p:spPr>
          <a:xfrm>
            <a:off x="1561072" y="419244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 cm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C55E340-1913-45CF-B13A-82CE5DBC05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871" t="36908" r="34433" b="36700"/>
          <a:stretch/>
        </p:blipFill>
        <p:spPr>
          <a:xfrm>
            <a:off x="5076723" y="1163708"/>
            <a:ext cx="2166716" cy="1356820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E15F3261-0A65-42C0-9514-828388D5F673}"/>
              </a:ext>
            </a:extLst>
          </p:cNvPr>
          <p:cNvSpPr txBox="1"/>
          <p:nvPr/>
        </p:nvSpPr>
        <p:spPr>
          <a:xfrm>
            <a:off x="4885208" y="2678076"/>
            <a:ext cx="2246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Area of ABCD = 8 cm²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7F25602-58EB-49B7-BE4A-7C0EA8464FE2}"/>
              </a:ext>
            </a:extLst>
          </p:cNvPr>
          <p:cNvSpPr txBox="1"/>
          <p:nvPr/>
        </p:nvSpPr>
        <p:spPr>
          <a:xfrm>
            <a:off x="5899338" y="2151195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4 cm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F6019B6-94E7-4108-AE1E-34A37077E7E0}"/>
              </a:ext>
            </a:extLst>
          </p:cNvPr>
          <p:cNvSpPr txBox="1"/>
          <p:nvPr/>
        </p:nvSpPr>
        <p:spPr>
          <a:xfrm>
            <a:off x="5034617" y="166181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 cm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A94CCC46-DEE7-4F8E-B3D7-D89A57E72F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1871" t="36908" r="30540" b="36700"/>
          <a:stretch/>
        </p:blipFill>
        <p:spPr>
          <a:xfrm>
            <a:off x="5076723" y="3694342"/>
            <a:ext cx="2522690" cy="135682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68D63C71-1589-4807-91FD-6A6368C6907E}"/>
              </a:ext>
            </a:extLst>
          </p:cNvPr>
          <p:cNvSpPr txBox="1"/>
          <p:nvPr/>
        </p:nvSpPr>
        <p:spPr>
          <a:xfrm>
            <a:off x="4885208" y="5208710"/>
            <a:ext cx="23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Area of ABCD = 12 cm²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1BA9DFA-5432-48B5-8336-5A2937CC4B3F}"/>
              </a:ext>
            </a:extLst>
          </p:cNvPr>
          <p:cNvSpPr txBox="1"/>
          <p:nvPr/>
        </p:nvSpPr>
        <p:spPr>
          <a:xfrm>
            <a:off x="5899338" y="4681829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cm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1BCABD0-EF1E-4D87-9989-1A1B9FDC11DE}"/>
              </a:ext>
            </a:extLst>
          </p:cNvPr>
          <p:cNvSpPr txBox="1"/>
          <p:nvPr/>
        </p:nvSpPr>
        <p:spPr>
          <a:xfrm>
            <a:off x="5051212" y="419244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 cm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4F5ACFF-E500-4341-AF83-A4E4FEE6DCED}"/>
              </a:ext>
            </a:extLst>
          </p:cNvPr>
          <p:cNvSpPr txBox="1"/>
          <p:nvPr/>
        </p:nvSpPr>
        <p:spPr>
          <a:xfrm>
            <a:off x="6872183" y="419244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2 cm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904F72E-47E1-40D5-A01A-FAFCB85B16AB}"/>
              </a:ext>
            </a:extLst>
          </p:cNvPr>
          <p:cNvSpPr txBox="1"/>
          <p:nvPr/>
        </p:nvSpPr>
        <p:spPr>
          <a:xfrm>
            <a:off x="1964729" y="297076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2EF0D67-FDF1-4320-A530-B64BE338BC80}"/>
              </a:ext>
            </a:extLst>
          </p:cNvPr>
          <p:cNvSpPr txBox="1"/>
          <p:nvPr/>
        </p:nvSpPr>
        <p:spPr>
          <a:xfrm>
            <a:off x="5495170" y="2970765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04CA8D4-A634-4F3F-BC51-38CCF768676F}"/>
              </a:ext>
            </a:extLst>
          </p:cNvPr>
          <p:cNvSpPr txBox="1"/>
          <p:nvPr/>
        </p:nvSpPr>
        <p:spPr>
          <a:xfrm>
            <a:off x="1964729" y="557804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8B770FB-E1D8-4562-A211-A1CEBC27DF15}"/>
              </a:ext>
            </a:extLst>
          </p:cNvPr>
          <p:cNvSpPr txBox="1"/>
          <p:nvPr/>
        </p:nvSpPr>
        <p:spPr>
          <a:xfrm>
            <a:off x="5495170" y="5578042"/>
            <a:ext cx="145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Yes    /    No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85FDD23-2EC8-46DA-BA7F-CE9C3EC0FDB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FEABDD1-E08E-46B2-A27C-122EA48F42A5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5E2FA9F-61A8-4692-ABA6-71BD24D5AB2D}"/>
              </a:ext>
            </a:extLst>
          </p:cNvPr>
          <p:cNvSpPr/>
          <p:nvPr/>
        </p:nvSpPr>
        <p:spPr>
          <a:xfrm>
            <a:off x="2773471" y="2881785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92EF3D7-7F6F-4B75-BD41-2088175E66A8}"/>
              </a:ext>
            </a:extLst>
          </p:cNvPr>
          <p:cNvSpPr/>
          <p:nvPr/>
        </p:nvSpPr>
        <p:spPr>
          <a:xfrm>
            <a:off x="5470021" y="2899057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3446F1D-3EF3-4526-A80F-A7183EF9D683}"/>
              </a:ext>
            </a:extLst>
          </p:cNvPr>
          <p:cNvSpPr/>
          <p:nvPr/>
        </p:nvSpPr>
        <p:spPr>
          <a:xfrm>
            <a:off x="1930700" y="5547761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127574B-9595-4FEF-9638-B06C66AD7939}"/>
              </a:ext>
            </a:extLst>
          </p:cNvPr>
          <p:cNvSpPr/>
          <p:nvPr/>
        </p:nvSpPr>
        <p:spPr>
          <a:xfrm>
            <a:off x="6316374" y="5532177"/>
            <a:ext cx="578069" cy="5780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18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2089</TotalTime>
  <Words>465</Words>
  <Application>Microsoft Office PowerPoint</Application>
  <PresentationFormat>On-screen Show (4:3)</PresentationFormat>
  <Paragraphs>148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Area:  Area of a rectangle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Sam Webster</cp:lastModifiedBy>
  <cp:revision>87</cp:revision>
  <dcterms:created xsi:type="dcterms:W3CDTF">2018-01-26T08:52:52Z</dcterms:created>
  <dcterms:modified xsi:type="dcterms:W3CDTF">2018-10-31T15:36:23Z</dcterms:modified>
</cp:coreProperties>
</file>