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4" r:id="rId2"/>
    <p:sldId id="32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30" r:id="rId11"/>
    <p:sldId id="34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67" autoAdjust="0"/>
  </p:normalViewPr>
  <p:slideViewPr>
    <p:cSldViewPr snapToGrid="0">
      <p:cViewPr>
        <p:scale>
          <a:sx n="66" d="100"/>
          <a:sy n="66" d="100"/>
        </p:scale>
        <p:origin x="72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1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539" y="129567"/>
            <a:ext cx="6182139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Area: 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Area of a triangle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83073F-54EB-4BAA-B9A1-177FE7B3603C}"/>
              </a:ext>
            </a:extLst>
          </p:cNvPr>
          <p:cNvGrpSpPr/>
          <p:nvPr/>
        </p:nvGrpSpPr>
        <p:grpSpPr>
          <a:xfrm>
            <a:off x="1298986" y="2115487"/>
            <a:ext cx="6546029" cy="393460"/>
            <a:chOff x="1328804" y="2115487"/>
            <a:chExt cx="6546029" cy="393460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88B4450-FA42-4E6C-85FF-547FED49AD1C}"/>
                </a:ext>
              </a:extLst>
            </p:cNvPr>
            <p:cNvSpPr txBox="1">
              <a:spLocks/>
            </p:cNvSpPr>
            <p:nvPr/>
          </p:nvSpPr>
          <p:spPr>
            <a:xfrm>
              <a:off x="1328804" y="2115487"/>
              <a:ext cx="2070380" cy="39346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True/false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A741C9B5-107A-4237-A699-B03FDE924B02}"/>
                </a:ext>
              </a:extLst>
            </p:cNvPr>
            <p:cNvSpPr txBox="1">
              <a:spLocks/>
            </p:cNvSpPr>
            <p:nvPr/>
          </p:nvSpPr>
          <p:spPr>
            <a:xfrm>
              <a:off x="3566629" y="2115487"/>
              <a:ext cx="2070380" cy="39346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Reflect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F1EF6F7E-60A8-4269-B56D-EA7FDB31BFB9}"/>
                </a:ext>
              </a:extLst>
            </p:cNvPr>
            <p:cNvSpPr txBox="1">
              <a:spLocks/>
            </p:cNvSpPr>
            <p:nvPr/>
          </p:nvSpPr>
          <p:spPr>
            <a:xfrm>
              <a:off x="5804453" y="2115487"/>
              <a:ext cx="2070380" cy="39346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Your Turn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8" y="2535268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538C6-D28C-44E1-BF20-974AD3DDD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76" y="2618355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330771-47CC-44C6-A27A-95A3B765E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67" y="2657475"/>
            <a:ext cx="692666" cy="6926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692EE5-47D9-47BF-B144-AECEDD7A6514}"/>
              </a:ext>
            </a:extLst>
          </p:cNvPr>
          <p:cNvSpPr txBox="1"/>
          <p:nvPr/>
        </p:nvSpPr>
        <p:spPr>
          <a:xfrm rot="16200000">
            <a:off x="-269904" y="6218761"/>
            <a:ext cx="909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  Rule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3698D2D-AAA0-4F4C-ACC7-D35CC55078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330" t="21526" r="24305" b="34056"/>
          <a:stretch/>
        </p:blipFill>
        <p:spPr>
          <a:xfrm>
            <a:off x="1963057" y="3681283"/>
            <a:ext cx="2016409" cy="17752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6BE15B-ECF2-4C5C-9741-9E87ACCB46EB}"/>
              </a:ext>
            </a:extLst>
          </p:cNvPr>
          <p:cNvSpPr txBox="1"/>
          <p:nvPr/>
        </p:nvSpPr>
        <p:spPr>
          <a:xfrm>
            <a:off x="1963057" y="5595257"/>
            <a:ext cx="232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2B79C-C145-4892-B242-78EE4F2DEDFD}"/>
              </a:ext>
            </a:extLst>
          </p:cNvPr>
          <p:cNvSpPr txBox="1"/>
          <p:nvPr/>
        </p:nvSpPr>
        <p:spPr>
          <a:xfrm>
            <a:off x="3205033" y="45204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12DA83-90A4-40FA-B4C7-956176317BE8}"/>
              </a:ext>
            </a:extLst>
          </p:cNvPr>
          <p:cNvCxnSpPr>
            <a:cxnSpLocks/>
          </p:cNvCxnSpPr>
          <p:nvPr/>
        </p:nvCxnSpPr>
        <p:spPr>
          <a:xfrm>
            <a:off x="3745774" y="4047202"/>
            <a:ext cx="0" cy="10808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6FD0D8-082B-4760-BF60-FC15B550EC71}"/>
              </a:ext>
            </a:extLst>
          </p:cNvPr>
          <p:cNvSpPr txBox="1"/>
          <p:nvPr/>
        </p:nvSpPr>
        <p:spPr>
          <a:xfrm>
            <a:off x="2111904" y="508724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92A9776-8599-4546-91BD-A1A5BA8D28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32" t="29998" r="25047" b="29997"/>
          <a:stretch/>
        </p:blipFill>
        <p:spPr>
          <a:xfrm>
            <a:off x="5245932" y="3681283"/>
            <a:ext cx="1765510" cy="162605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66EE4B-F8BF-456A-97BD-6BAAF36B60A0}"/>
              </a:ext>
            </a:extLst>
          </p:cNvPr>
          <p:cNvSpPr txBox="1"/>
          <p:nvPr/>
        </p:nvSpPr>
        <p:spPr>
          <a:xfrm>
            <a:off x="5245932" y="5579939"/>
            <a:ext cx="232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EFG =10 cm²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E4BDF0-9A7E-4FBE-90AC-F34D68DD304E}"/>
              </a:ext>
            </a:extLst>
          </p:cNvPr>
          <p:cNvSpPr txBox="1"/>
          <p:nvPr/>
        </p:nvSpPr>
        <p:spPr>
          <a:xfrm>
            <a:off x="5508021" y="49662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7B2463-ECF7-4CCE-AE4D-D63AD21EE0F1}"/>
              </a:ext>
            </a:extLst>
          </p:cNvPr>
          <p:cNvCxnSpPr>
            <a:cxnSpLocks/>
          </p:cNvCxnSpPr>
          <p:nvPr/>
        </p:nvCxnSpPr>
        <p:spPr>
          <a:xfrm>
            <a:off x="6380793" y="3953880"/>
            <a:ext cx="0" cy="10808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32257D-EAD0-43F4-AAF7-9F7EA95173E7}"/>
              </a:ext>
            </a:extLst>
          </p:cNvPr>
          <p:cNvSpPr txBox="1"/>
          <p:nvPr/>
        </p:nvSpPr>
        <p:spPr>
          <a:xfrm>
            <a:off x="6374729" y="430964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414995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6968F59-73AF-4EE1-B7E3-275C27E49647}"/>
              </a:ext>
            </a:extLst>
          </p:cNvPr>
          <p:cNvSpPr txBox="1"/>
          <p:nvPr/>
        </p:nvSpPr>
        <p:spPr>
          <a:xfrm>
            <a:off x="380595" y="210241"/>
            <a:ext cx="270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79DE58-40E9-412E-AE9A-9B001DA8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15" y="165528"/>
            <a:ext cx="551089" cy="55108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85FDD23-2EC8-46DA-BA7F-CE9C3EC0FDB8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9C7ACEE-5CD6-4F66-A7D6-1B1B05E4B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6" t="34649" r="55165" b="29424"/>
          <a:stretch/>
        </p:blipFill>
        <p:spPr>
          <a:xfrm>
            <a:off x="4769638" y="3395106"/>
            <a:ext cx="2243242" cy="168327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7C906A2-80FA-4E67-BFFC-0C0818E89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0" t="33893" r="56579" b="29948"/>
          <a:stretch/>
        </p:blipFill>
        <p:spPr>
          <a:xfrm>
            <a:off x="1417845" y="3360992"/>
            <a:ext cx="2248960" cy="168327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449C995-6407-4556-9A57-726BF2DF4A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32" t="34649" r="58193" b="29900"/>
          <a:stretch/>
        </p:blipFill>
        <p:spPr>
          <a:xfrm>
            <a:off x="4819412" y="671906"/>
            <a:ext cx="2411706" cy="18225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2E5387F-B0D0-4F4A-BBAB-0A990FD7FE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90" t="35758" r="57714" b="32096"/>
          <a:stretch/>
        </p:blipFill>
        <p:spPr>
          <a:xfrm>
            <a:off x="1364938" y="948188"/>
            <a:ext cx="2166716" cy="165257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B7992BE-767A-48A8-B99E-411CCBB9EE5F}"/>
              </a:ext>
            </a:extLst>
          </p:cNvPr>
          <p:cNvSpPr txBox="1"/>
          <p:nvPr/>
        </p:nvSpPr>
        <p:spPr>
          <a:xfrm>
            <a:off x="1156940" y="2522678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 = 12 cm²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334339-39C4-460D-BAA9-E8EDDE3D72A9}"/>
              </a:ext>
            </a:extLst>
          </p:cNvPr>
          <p:cNvSpPr txBox="1"/>
          <p:nvPr/>
        </p:nvSpPr>
        <p:spPr>
          <a:xfrm>
            <a:off x="1979279" y="225880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D280BF-82DB-467D-B255-0555FD5D7950}"/>
              </a:ext>
            </a:extLst>
          </p:cNvPr>
          <p:cNvSpPr txBox="1"/>
          <p:nvPr/>
        </p:nvSpPr>
        <p:spPr>
          <a:xfrm>
            <a:off x="2077040" y="168850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920559-DF0C-4A7F-B61E-E2F94439D12C}"/>
              </a:ext>
            </a:extLst>
          </p:cNvPr>
          <p:cNvSpPr txBox="1"/>
          <p:nvPr/>
        </p:nvSpPr>
        <p:spPr>
          <a:xfrm>
            <a:off x="1156940" y="505331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ABCD = 6 cm²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8CD0CC-15A0-4550-9E4E-D0B601DB1D26}"/>
              </a:ext>
            </a:extLst>
          </p:cNvPr>
          <p:cNvSpPr txBox="1"/>
          <p:nvPr/>
        </p:nvSpPr>
        <p:spPr>
          <a:xfrm>
            <a:off x="2171070" y="466756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D1C01F1-7409-4588-9065-D07EDF3724AA}"/>
              </a:ext>
            </a:extLst>
          </p:cNvPr>
          <p:cNvSpPr txBox="1"/>
          <p:nvPr/>
        </p:nvSpPr>
        <p:spPr>
          <a:xfrm>
            <a:off x="3042888" y="397943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A2A56F-A667-4C2A-828D-5A7B2CAAC30E}"/>
              </a:ext>
            </a:extLst>
          </p:cNvPr>
          <p:cNvSpPr txBox="1"/>
          <p:nvPr/>
        </p:nvSpPr>
        <p:spPr>
          <a:xfrm>
            <a:off x="4630485" y="2522678"/>
            <a:ext cx="21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 = 6 cm²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498FFD-6950-4B37-B9ED-DCDD57D38522}"/>
              </a:ext>
            </a:extLst>
          </p:cNvPr>
          <p:cNvSpPr txBox="1"/>
          <p:nvPr/>
        </p:nvSpPr>
        <p:spPr>
          <a:xfrm>
            <a:off x="4630485" y="505331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ABCD = 6 cm² 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CB54182-EC01-4236-9847-F6EDB38F7378}"/>
              </a:ext>
            </a:extLst>
          </p:cNvPr>
          <p:cNvCxnSpPr>
            <a:cxnSpLocks/>
          </p:cNvCxnSpPr>
          <p:nvPr/>
        </p:nvCxnSpPr>
        <p:spPr>
          <a:xfrm>
            <a:off x="1828027" y="4728623"/>
            <a:ext cx="121486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2C3D4E1F-8A9B-4E81-9B0E-D1DAC4AFF217}"/>
              </a:ext>
            </a:extLst>
          </p:cNvPr>
          <p:cNvSpPr txBox="1"/>
          <p:nvPr/>
        </p:nvSpPr>
        <p:spPr>
          <a:xfrm>
            <a:off x="6765059" y="14090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1E907E-F15B-457A-892A-5294F0E0AFD1}"/>
              </a:ext>
            </a:extLst>
          </p:cNvPr>
          <p:cNvSpPr txBox="1"/>
          <p:nvPr/>
        </p:nvSpPr>
        <p:spPr>
          <a:xfrm>
            <a:off x="5644614" y="210254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BCFB3A-2D69-40E1-AD36-9365500E643E}"/>
              </a:ext>
            </a:extLst>
          </p:cNvPr>
          <p:cNvSpPr txBox="1"/>
          <p:nvPr/>
        </p:nvSpPr>
        <p:spPr>
          <a:xfrm>
            <a:off x="5309196" y="47526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501C8A6-89AB-4EF4-BEB2-CF2327A120DB}"/>
              </a:ext>
            </a:extLst>
          </p:cNvPr>
          <p:cNvSpPr txBox="1"/>
          <p:nvPr/>
        </p:nvSpPr>
        <p:spPr>
          <a:xfrm>
            <a:off x="6765059" y="40136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C4CC497-B4BD-48C4-8922-C9F75DD23721}"/>
              </a:ext>
            </a:extLst>
          </p:cNvPr>
          <p:cNvCxnSpPr>
            <a:cxnSpLocks/>
          </p:cNvCxnSpPr>
          <p:nvPr/>
        </p:nvCxnSpPr>
        <p:spPr>
          <a:xfrm>
            <a:off x="6658790" y="3824712"/>
            <a:ext cx="0" cy="90391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3C976F7-F6C7-41E6-A361-6CFE805116A9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2297636" y="1374230"/>
            <a:ext cx="26136" cy="884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E9DA25F-9DCE-4C1D-94BF-37B90593F3BB}"/>
              </a:ext>
            </a:extLst>
          </p:cNvPr>
          <p:cNvCxnSpPr>
            <a:cxnSpLocks/>
          </p:cNvCxnSpPr>
          <p:nvPr/>
        </p:nvCxnSpPr>
        <p:spPr>
          <a:xfrm>
            <a:off x="5037183" y="4719920"/>
            <a:ext cx="1214861" cy="870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CD29904-BCDE-421C-ACB0-46AEE65AA684}"/>
              </a:ext>
            </a:extLst>
          </p:cNvPr>
          <p:cNvSpPr txBox="1"/>
          <p:nvPr/>
        </p:nvSpPr>
        <p:spPr>
          <a:xfrm>
            <a:off x="1539432" y="297100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09A1F38-7A9F-4360-A86A-B980EE3DD923}"/>
              </a:ext>
            </a:extLst>
          </p:cNvPr>
          <p:cNvSpPr txBox="1"/>
          <p:nvPr/>
        </p:nvSpPr>
        <p:spPr>
          <a:xfrm>
            <a:off x="5421039" y="297100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03230D6-4CBE-4D28-8193-BF1D20FAD1F3}"/>
              </a:ext>
            </a:extLst>
          </p:cNvPr>
          <p:cNvSpPr txBox="1"/>
          <p:nvPr/>
        </p:nvSpPr>
        <p:spPr>
          <a:xfrm>
            <a:off x="1539432" y="5540420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ED5F11F-E237-4D4A-9E64-708CFD524DC3}"/>
              </a:ext>
            </a:extLst>
          </p:cNvPr>
          <p:cNvSpPr txBox="1"/>
          <p:nvPr/>
        </p:nvSpPr>
        <p:spPr>
          <a:xfrm>
            <a:off x="5421039" y="5540420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</p:spTree>
    <p:extLst>
      <p:ext uri="{BB962C8B-B14F-4D97-AF65-F5344CB8AC3E}">
        <p14:creationId xmlns:p14="http://schemas.microsoft.com/office/powerpoint/2010/main" val="395368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6968F59-73AF-4EE1-B7E3-275C27E49647}"/>
              </a:ext>
            </a:extLst>
          </p:cNvPr>
          <p:cNvSpPr txBox="1"/>
          <p:nvPr/>
        </p:nvSpPr>
        <p:spPr>
          <a:xfrm>
            <a:off x="380595" y="210241"/>
            <a:ext cx="270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 - answers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5FDD23-2EC8-46DA-BA7F-CE9C3EC0FDB8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9C7ACEE-5CD6-4F66-A7D6-1B1B05E4B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6" t="34649" r="55165" b="29424"/>
          <a:stretch/>
        </p:blipFill>
        <p:spPr>
          <a:xfrm>
            <a:off x="4769638" y="3395106"/>
            <a:ext cx="2243242" cy="168327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7C906A2-80FA-4E67-BFFC-0C0818E89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0" t="33893" r="56579" b="29948"/>
          <a:stretch/>
        </p:blipFill>
        <p:spPr>
          <a:xfrm>
            <a:off x="1417845" y="3360992"/>
            <a:ext cx="2248960" cy="168327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449C995-6407-4556-9A57-726BF2DF4A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2" t="34649" r="58193" b="29900"/>
          <a:stretch/>
        </p:blipFill>
        <p:spPr>
          <a:xfrm>
            <a:off x="4819412" y="671906"/>
            <a:ext cx="2411706" cy="18225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2E5387F-B0D0-4F4A-BBAB-0A990FD7FE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90" t="35758" r="57714" b="32096"/>
          <a:stretch/>
        </p:blipFill>
        <p:spPr>
          <a:xfrm>
            <a:off x="1364938" y="948188"/>
            <a:ext cx="2166716" cy="165257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B7992BE-767A-48A8-B99E-411CCBB9EE5F}"/>
              </a:ext>
            </a:extLst>
          </p:cNvPr>
          <p:cNvSpPr txBox="1"/>
          <p:nvPr/>
        </p:nvSpPr>
        <p:spPr>
          <a:xfrm>
            <a:off x="1156940" y="2522678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 = 12 cm²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334339-39C4-460D-BAA9-E8EDDE3D72A9}"/>
              </a:ext>
            </a:extLst>
          </p:cNvPr>
          <p:cNvSpPr txBox="1"/>
          <p:nvPr/>
        </p:nvSpPr>
        <p:spPr>
          <a:xfrm>
            <a:off x="1979279" y="225880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4D280BF-82DB-467D-B255-0555FD5D7950}"/>
              </a:ext>
            </a:extLst>
          </p:cNvPr>
          <p:cNvSpPr txBox="1"/>
          <p:nvPr/>
        </p:nvSpPr>
        <p:spPr>
          <a:xfrm>
            <a:off x="2077040" y="168850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9920559-DF0C-4A7F-B61E-E2F94439D12C}"/>
              </a:ext>
            </a:extLst>
          </p:cNvPr>
          <p:cNvSpPr txBox="1"/>
          <p:nvPr/>
        </p:nvSpPr>
        <p:spPr>
          <a:xfrm>
            <a:off x="1156940" y="505331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ABCD = 6 cm²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8CD0CC-15A0-4550-9E4E-D0B601DB1D26}"/>
              </a:ext>
            </a:extLst>
          </p:cNvPr>
          <p:cNvSpPr txBox="1"/>
          <p:nvPr/>
        </p:nvSpPr>
        <p:spPr>
          <a:xfrm>
            <a:off x="2171070" y="466756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D1C01F1-7409-4588-9065-D07EDF3724AA}"/>
              </a:ext>
            </a:extLst>
          </p:cNvPr>
          <p:cNvSpPr txBox="1"/>
          <p:nvPr/>
        </p:nvSpPr>
        <p:spPr>
          <a:xfrm>
            <a:off x="3042888" y="397943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A2A56F-A667-4C2A-828D-5A7B2CAAC30E}"/>
              </a:ext>
            </a:extLst>
          </p:cNvPr>
          <p:cNvSpPr txBox="1"/>
          <p:nvPr/>
        </p:nvSpPr>
        <p:spPr>
          <a:xfrm>
            <a:off x="4630485" y="2522678"/>
            <a:ext cx="21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 = 6 cm²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498FFD-6950-4B37-B9ED-DCDD57D38522}"/>
              </a:ext>
            </a:extLst>
          </p:cNvPr>
          <p:cNvSpPr txBox="1"/>
          <p:nvPr/>
        </p:nvSpPr>
        <p:spPr>
          <a:xfrm>
            <a:off x="4630485" y="5053312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of ABCD = 6 cm² 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CB54182-EC01-4236-9847-F6EDB38F7378}"/>
              </a:ext>
            </a:extLst>
          </p:cNvPr>
          <p:cNvCxnSpPr>
            <a:cxnSpLocks/>
          </p:cNvCxnSpPr>
          <p:nvPr/>
        </p:nvCxnSpPr>
        <p:spPr>
          <a:xfrm>
            <a:off x="1828027" y="4728623"/>
            <a:ext cx="121486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2C3D4E1F-8A9B-4E81-9B0E-D1DAC4AFF217}"/>
              </a:ext>
            </a:extLst>
          </p:cNvPr>
          <p:cNvSpPr txBox="1"/>
          <p:nvPr/>
        </p:nvSpPr>
        <p:spPr>
          <a:xfrm>
            <a:off x="6765059" y="14090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1E907E-F15B-457A-892A-5294F0E0AFD1}"/>
              </a:ext>
            </a:extLst>
          </p:cNvPr>
          <p:cNvSpPr txBox="1"/>
          <p:nvPr/>
        </p:nvSpPr>
        <p:spPr>
          <a:xfrm>
            <a:off x="5644614" y="210254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BCFB3A-2D69-40E1-AD36-9365500E643E}"/>
              </a:ext>
            </a:extLst>
          </p:cNvPr>
          <p:cNvSpPr txBox="1"/>
          <p:nvPr/>
        </p:nvSpPr>
        <p:spPr>
          <a:xfrm>
            <a:off x="5309196" y="47526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501C8A6-89AB-4EF4-BEB2-CF2327A120DB}"/>
              </a:ext>
            </a:extLst>
          </p:cNvPr>
          <p:cNvSpPr txBox="1"/>
          <p:nvPr/>
        </p:nvSpPr>
        <p:spPr>
          <a:xfrm>
            <a:off x="6765059" y="40136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C4CC497-B4BD-48C4-8922-C9F75DD23721}"/>
              </a:ext>
            </a:extLst>
          </p:cNvPr>
          <p:cNvCxnSpPr>
            <a:cxnSpLocks/>
          </p:cNvCxnSpPr>
          <p:nvPr/>
        </p:nvCxnSpPr>
        <p:spPr>
          <a:xfrm>
            <a:off x="6658790" y="3824712"/>
            <a:ext cx="0" cy="90391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3C976F7-F6C7-41E6-A361-6CFE805116A9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2297636" y="1374230"/>
            <a:ext cx="26136" cy="884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E9DA25F-9DCE-4C1D-94BF-37B90593F3BB}"/>
              </a:ext>
            </a:extLst>
          </p:cNvPr>
          <p:cNvCxnSpPr>
            <a:cxnSpLocks/>
          </p:cNvCxnSpPr>
          <p:nvPr/>
        </p:nvCxnSpPr>
        <p:spPr>
          <a:xfrm>
            <a:off x="5037183" y="4719920"/>
            <a:ext cx="1214861" cy="870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CD29904-BCDE-421C-ACB0-46AEE65AA684}"/>
              </a:ext>
            </a:extLst>
          </p:cNvPr>
          <p:cNvSpPr txBox="1"/>
          <p:nvPr/>
        </p:nvSpPr>
        <p:spPr>
          <a:xfrm>
            <a:off x="1539432" y="297100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09A1F38-7A9F-4360-A86A-B980EE3DD923}"/>
              </a:ext>
            </a:extLst>
          </p:cNvPr>
          <p:cNvSpPr txBox="1"/>
          <p:nvPr/>
        </p:nvSpPr>
        <p:spPr>
          <a:xfrm>
            <a:off x="5421039" y="297100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03230D6-4CBE-4D28-8193-BF1D20FAD1F3}"/>
              </a:ext>
            </a:extLst>
          </p:cNvPr>
          <p:cNvSpPr txBox="1"/>
          <p:nvPr/>
        </p:nvSpPr>
        <p:spPr>
          <a:xfrm>
            <a:off x="1539432" y="5540420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ED5F11F-E237-4D4A-9E64-708CFD524DC3}"/>
              </a:ext>
            </a:extLst>
          </p:cNvPr>
          <p:cNvSpPr txBox="1"/>
          <p:nvPr/>
        </p:nvSpPr>
        <p:spPr>
          <a:xfrm>
            <a:off x="5421039" y="5540420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5CF524-AFDF-4535-8ECD-0BA49CC216E3}"/>
              </a:ext>
            </a:extLst>
          </p:cNvPr>
          <p:cNvSpPr/>
          <p:nvPr/>
        </p:nvSpPr>
        <p:spPr>
          <a:xfrm>
            <a:off x="2371544" y="2876966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01CB44-B641-428A-A219-851052A87ED8}"/>
              </a:ext>
            </a:extLst>
          </p:cNvPr>
          <p:cNvSpPr/>
          <p:nvPr/>
        </p:nvSpPr>
        <p:spPr>
          <a:xfrm>
            <a:off x="1498971" y="5451440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F2A82B-58C5-4FA1-A8C4-7C65EB20CECD}"/>
              </a:ext>
            </a:extLst>
          </p:cNvPr>
          <p:cNvSpPr/>
          <p:nvPr/>
        </p:nvSpPr>
        <p:spPr>
          <a:xfrm>
            <a:off x="5390237" y="2879993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A910C3-4917-42AA-9250-C49FDA0FB0F5}"/>
              </a:ext>
            </a:extLst>
          </p:cNvPr>
          <p:cNvSpPr/>
          <p:nvPr/>
        </p:nvSpPr>
        <p:spPr>
          <a:xfrm>
            <a:off x="6252044" y="5434229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ABCD = 12 cm²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0451973-79FE-4D7B-B024-1DC06E88E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595490"/>
            <a:ext cx="4533532" cy="16438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37F4EE5-6639-4683-87E9-598B41A2A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4604220"/>
            <a:ext cx="4533532" cy="16438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B0677F9-71E2-44DD-8734-4B0EADF6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2599855"/>
            <a:ext cx="4533532" cy="164381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12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</p:spTree>
    <p:extLst>
      <p:ext uri="{BB962C8B-B14F-4D97-AF65-F5344CB8AC3E}">
        <p14:creationId xmlns:p14="http://schemas.microsoft.com/office/powerpoint/2010/main" val="13518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16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8 cm²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9B9B5-54CD-4C15-BA76-102B3C55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2" t="29990" r="20972" b="35379"/>
          <a:stretch/>
        </p:blipFill>
        <p:spPr>
          <a:xfrm>
            <a:off x="377343" y="609963"/>
            <a:ext cx="5121371" cy="1646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6D432-BA4C-40B7-BB03-E58454A1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5" y="2543974"/>
            <a:ext cx="5074349" cy="1770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2522B-843F-4299-AD9F-654B7063A3CB}"/>
              </a:ext>
            </a:extLst>
          </p:cNvPr>
          <p:cNvSpPr txBox="1"/>
          <p:nvPr/>
        </p:nvSpPr>
        <p:spPr>
          <a:xfrm>
            <a:off x="1255696" y="3184357"/>
            <a:ext cx="82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= 16 cm²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AA074-6F93-414D-B97B-23DF50F5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5" y="4601373"/>
            <a:ext cx="5074349" cy="1770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1E11AB-9BB1-4117-86C8-B9B9BDA3B12C}"/>
              </a:ext>
            </a:extLst>
          </p:cNvPr>
          <p:cNvSpPr txBox="1"/>
          <p:nvPr/>
        </p:nvSpPr>
        <p:spPr>
          <a:xfrm>
            <a:off x="1255696" y="5241756"/>
            <a:ext cx="82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= 16 cm²</a:t>
            </a:r>
          </a:p>
        </p:txBody>
      </p:sp>
    </p:spTree>
    <p:extLst>
      <p:ext uri="{BB962C8B-B14F-4D97-AF65-F5344CB8AC3E}">
        <p14:creationId xmlns:p14="http://schemas.microsoft.com/office/powerpoint/2010/main" val="71642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4ED193-6BAF-4B05-8912-FBC9BCB4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9" t="23196" r="21638" b="38014"/>
          <a:stretch/>
        </p:blipFill>
        <p:spPr>
          <a:xfrm>
            <a:off x="232305" y="486576"/>
            <a:ext cx="5433189" cy="18444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46E5A-D0F5-48AC-94A7-075CB03EC583}"/>
              </a:ext>
            </a:extLst>
          </p:cNvPr>
          <p:cNvSpPr txBox="1"/>
          <p:nvPr/>
        </p:nvSpPr>
        <p:spPr>
          <a:xfrm>
            <a:off x="1056466" y="206454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13FA-4D3E-491B-A586-8121BDCF7988}"/>
              </a:ext>
            </a:extLst>
          </p:cNvPr>
          <p:cNvSpPr txBox="1"/>
          <p:nvPr/>
        </p:nvSpPr>
        <p:spPr>
          <a:xfrm>
            <a:off x="1956458" y="113532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59D11D-21CA-43A4-BEF4-445D588C2DD1}"/>
              </a:ext>
            </a:extLst>
          </p:cNvPr>
          <p:cNvCxnSpPr>
            <a:cxnSpLocks/>
          </p:cNvCxnSpPr>
          <p:nvPr/>
        </p:nvCxnSpPr>
        <p:spPr>
          <a:xfrm>
            <a:off x="2179977" y="787041"/>
            <a:ext cx="0" cy="13236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52069BA-77FC-4A9D-8930-5DD0AACB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4" y="2750651"/>
            <a:ext cx="5074349" cy="17700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E7F535-4276-45B8-AC7F-4AC897A579A1}"/>
              </a:ext>
            </a:extLst>
          </p:cNvPr>
          <p:cNvSpPr txBox="1"/>
          <p:nvPr/>
        </p:nvSpPr>
        <p:spPr>
          <a:xfrm>
            <a:off x="1669663" y="345101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2C999-8D19-41D2-A8C0-D82084494960}"/>
              </a:ext>
            </a:extLst>
          </p:cNvPr>
          <p:cNvSpPr txBox="1"/>
          <p:nvPr/>
        </p:nvSpPr>
        <p:spPr>
          <a:xfrm>
            <a:off x="838858" y="42083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D01B8B-4D88-4356-900F-F877BFCCE04C}"/>
              </a:ext>
            </a:extLst>
          </p:cNvPr>
          <p:cNvCxnSpPr>
            <a:cxnSpLocks/>
          </p:cNvCxnSpPr>
          <p:nvPr/>
        </p:nvCxnSpPr>
        <p:spPr>
          <a:xfrm>
            <a:off x="1669663" y="3210593"/>
            <a:ext cx="0" cy="9645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597220A-4083-4473-945D-D47625C6E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4" y="4520701"/>
            <a:ext cx="5074349" cy="17700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DB1493-2F15-4B81-A5FB-B61B60D8B0FF}"/>
              </a:ext>
            </a:extLst>
          </p:cNvPr>
          <p:cNvSpPr txBox="1"/>
          <p:nvPr/>
        </p:nvSpPr>
        <p:spPr>
          <a:xfrm>
            <a:off x="4818954" y="540572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291520-9340-4D15-8D02-AF50C1EE1039}"/>
              </a:ext>
            </a:extLst>
          </p:cNvPr>
          <p:cNvCxnSpPr>
            <a:cxnSpLocks/>
          </p:cNvCxnSpPr>
          <p:nvPr/>
        </p:nvCxnSpPr>
        <p:spPr>
          <a:xfrm>
            <a:off x="5060563" y="5001299"/>
            <a:ext cx="0" cy="9645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781B13-E38E-4965-9FB7-DF242BBC2DE1}"/>
              </a:ext>
            </a:extLst>
          </p:cNvPr>
          <p:cNvSpPr txBox="1"/>
          <p:nvPr/>
        </p:nvSpPr>
        <p:spPr>
          <a:xfrm>
            <a:off x="3124858" y="596533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78213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6952219" y="1477853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6938287" y="543361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6952219" y="353089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6938287" y="2596406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6952219" y="550233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6938287" y="456784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0E7E8-4AB7-4309-86AF-ED23ED56553A}"/>
              </a:ext>
            </a:extLst>
          </p:cNvPr>
          <p:cNvSpPr txBox="1"/>
          <p:nvPr/>
        </p:nvSpPr>
        <p:spPr>
          <a:xfrm>
            <a:off x="2563636" y="1477853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F6FD67-6B8C-474D-BF1D-B321DE21EEF7}"/>
              </a:ext>
            </a:extLst>
          </p:cNvPr>
          <p:cNvSpPr txBox="1"/>
          <p:nvPr/>
        </p:nvSpPr>
        <p:spPr>
          <a:xfrm>
            <a:off x="2549704" y="543361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DCE968-CA36-4899-AFFA-FC65C072E21F}"/>
              </a:ext>
            </a:extLst>
          </p:cNvPr>
          <p:cNvSpPr txBox="1"/>
          <p:nvPr/>
        </p:nvSpPr>
        <p:spPr>
          <a:xfrm>
            <a:off x="2563636" y="353089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570CB-4E89-4C24-85EA-F687E74DFD79}"/>
              </a:ext>
            </a:extLst>
          </p:cNvPr>
          <p:cNvSpPr txBox="1"/>
          <p:nvPr/>
        </p:nvSpPr>
        <p:spPr>
          <a:xfrm>
            <a:off x="2549704" y="2596406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7D179E-F13A-43A6-BC29-4EDCC5430FA0}"/>
              </a:ext>
            </a:extLst>
          </p:cNvPr>
          <p:cNvSpPr txBox="1"/>
          <p:nvPr/>
        </p:nvSpPr>
        <p:spPr>
          <a:xfrm>
            <a:off x="2563636" y="550233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FFC2A2-DA18-4AC0-B908-68DBE5E94A73}"/>
              </a:ext>
            </a:extLst>
          </p:cNvPr>
          <p:cNvSpPr txBox="1"/>
          <p:nvPr/>
        </p:nvSpPr>
        <p:spPr>
          <a:xfrm>
            <a:off x="2549704" y="456784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E2C402-5476-47CF-8D75-68FBB868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0" t="23196" r="21638" b="38014"/>
          <a:stretch/>
        </p:blipFill>
        <p:spPr>
          <a:xfrm>
            <a:off x="370305" y="453993"/>
            <a:ext cx="2016409" cy="14239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46B2341-12DE-45F4-8F1A-370E0F096BB9}"/>
              </a:ext>
            </a:extLst>
          </p:cNvPr>
          <p:cNvSpPr txBox="1"/>
          <p:nvPr/>
        </p:nvSpPr>
        <p:spPr>
          <a:xfrm>
            <a:off x="502169" y="163460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19A328-8030-4DF2-890B-F1CB37785163}"/>
              </a:ext>
            </a:extLst>
          </p:cNvPr>
          <p:cNvSpPr txBox="1"/>
          <p:nvPr/>
        </p:nvSpPr>
        <p:spPr>
          <a:xfrm>
            <a:off x="1416609" y="11659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E2DF4E-C6FC-4466-9422-3FE20C2A3791}"/>
              </a:ext>
            </a:extLst>
          </p:cNvPr>
          <p:cNvCxnSpPr>
            <a:cxnSpLocks/>
          </p:cNvCxnSpPr>
          <p:nvPr/>
        </p:nvCxnSpPr>
        <p:spPr>
          <a:xfrm>
            <a:off x="1984535" y="710399"/>
            <a:ext cx="0" cy="10040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5B9E083-092F-4478-8931-D3A7B1A7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30" t="21526" r="24305" b="38676"/>
          <a:stretch/>
        </p:blipFill>
        <p:spPr>
          <a:xfrm>
            <a:off x="370304" y="2409774"/>
            <a:ext cx="2016409" cy="15906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694C3F-85AA-4F4C-AE6D-1E605A449FA0}"/>
              </a:ext>
            </a:extLst>
          </p:cNvPr>
          <p:cNvSpPr txBox="1"/>
          <p:nvPr/>
        </p:nvSpPr>
        <p:spPr>
          <a:xfrm>
            <a:off x="583132" y="374634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4E6327-7E68-4E29-A4C5-9773D3DCAB2B}"/>
              </a:ext>
            </a:extLst>
          </p:cNvPr>
          <p:cNvSpPr txBox="1"/>
          <p:nvPr/>
        </p:nvSpPr>
        <p:spPr>
          <a:xfrm>
            <a:off x="1578534" y="32207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5149129-F3F0-42FD-A17F-7EF72692D60C}"/>
              </a:ext>
            </a:extLst>
          </p:cNvPr>
          <p:cNvCxnSpPr>
            <a:cxnSpLocks/>
          </p:cNvCxnSpPr>
          <p:nvPr/>
        </p:nvCxnSpPr>
        <p:spPr>
          <a:xfrm>
            <a:off x="2144792" y="2746227"/>
            <a:ext cx="0" cy="10923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46D93698-2213-4AB9-8AF6-4B283ABDB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1202" r="22768" b="32244"/>
          <a:stretch/>
        </p:blipFill>
        <p:spPr>
          <a:xfrm>
            <a:off x="353757" y="4423457"/>
            <a:ext cx="1680709" cy="161537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9FE980-4C18-4454-A728-FB0BF476AB14}"/>
              </a:ext>
            </a:extLst>
          </p:cNvPr>
          <p:cNvCxnSpPr>
            <a:cxnSpLocks/>
          </p:cNvCxnSpPr>
          <p:nvPr/>
        </p:nvCxnSpPr>
        <p:spPr>
          <a:xfrm>
            <a:off x="1751834" y="4681802"/>
            <a:ext cx="0" cy="12206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ABFDA93-0A2E-4D23-95D2-DB125BECBC54}"/>
              </a:ext>
            </a:extLst>
          </p:cNvPr>
          <p:cNvSpPr txBox="1"/>
          <p:nvPr/>
        </p:nvSpPr>
        <p:spPr>
          <a:xfrm>
            <a:off x="718158" y="584323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B327-8B2F-4F89-B48D-B3CAC9C386F2}"/>
              </a:ext>
            </a:extLst>
          </p:cNvPr>
          <p:cNvSpPr txBox="1"/>
          <p:nvPr/>
        </p:nvSpPr>
        <p:spPr>
          <a:xfrm>
            <a:off x="1713560" y="53176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BC78E9-8927-4BF9-9144-9ACA34906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81" t="21823" r="25370" b="29998"/>
          <a:stretch/>
        </p:blipFill>
        <p:spPr>
          <a:xfrm>
            <a:off x="4917432" y="261745"/>
            <a:ext cx="1652330" cy="180846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94905D2-16F8-4FF2-AF0C-83E5B947AD1E}"/>
              </a:ext>
            </a:extLst>
          </p:cNvPr>
          <p:cNvSpPr txBox="1"/>
          <p:nvPr/>
        </p:nvSpPr>
        <p:spPr>
          <a:xfrm>
            <a:off x="5303595" y="174994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89ADD7-5090-4305-A441-F2E49499C43D}"/>
              </a:ext>
            </a:extLst>
          </p:cNvPr>
          <p:cNvSpPr txBox="1"/>
          <p:nvPr/>
        </p:nvSpPr>
        <p:spPr>
          <a:xfrm>
            <a:off x="6131515" y="97541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3CB6111-6D58-4CF2-A173-7D90BAF63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28540" r="31458" b="32413"/>
          <a:stretch/>
        </p:blipFill>
        <p:spPr>
          <a:xfrm>
            <a:off x="4896736" y="2456112"/>
            <a:ext cx="1457634" cy="172583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7F16E7D-E164-4ABC-9060-6DD37A3CD4CD}"/>
              </a:ext>
            </a:extLst>
          </p:cNvPr>
          <p:cNvSpPr txBox="1"/>
          <p:nvPr/>
        </p:nvSpPr>
        <p:spPr>
          <a:xfrm>
            <a:off x="6020788" y="308585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4326B8-F487-4EA0-983F-0DE40F12AE91}"/>
              </a:ext>
            </a:extLst>
          </p:cNvPr>
          <p:cNvSpPr txBox="1"/>
          <p:nvPr/>
        </p:nvSpPr>
        <p:spPr>
          <a:xfrm>
            <a:off x="4927363" y="303747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17B599-83AA-42A1-B557-8C5C73448E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33" t="29998" r="31397" b="29997"/>
          <a:stretch/>
        </p:blipFill>
        <p:spPr>
          <a:xfrm>
            <a:off x="4974052" y="4623016"/>
            <a:ext cx="1306408" cy="162605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7CE9918-348D-494B-95F9-60FEFFC3B6DF}"/>
              </a:ext>
            </a:extLst>
          </p:cNvPr>
          <p:cNvSpPr txBox="1"/>
          <p:nvPr/>
        </p:nvSpPr>
        <p:spPr>
          <a:xfrm>
            <a:off x="5236141" y="590800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2A0057-854F-44E5-A4BC-24596E2C9ED4}"/>
              </a:ext>
            </a:extLst>
          </p:cNvPr>
          <p:cNvCxnSpPr>
            <a:cxnSpLocks/>
          </p:cNvCxnSpPr>
          <p:nvPr/>
        </p:nvCxnSpPr>
        <p:spPr>
          <a:xfrm>
            <a:off x="6108913" y="4895613"/>
            <a:ext cx="0" cy="10808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F1C4C26-3626-4A92-B696-ADC8C3F078FB}"/>
              </a:ext>
            </a:extLst>
          </p:cNvPr>
          <p:cNvSpPr txBox="1"/>
          <p:nvPr/>
        </p:nvSpPr>
        <p:spPr>
          <a:xfrm>
            <a:off x="6102849" y="52513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72984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ABCD = 12 cm²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0451973-79FE-4D7B-B024-1DC06E88E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595490"/>
            <a:ext cx="4533532" cy="16438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37F4EE5-6639-4683-87E9-598B41A2A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4604220"/>
            <a:ext cx="4533532" cy="16438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B0677F9-71E2-44DD-8734-4B0EADF6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3" t="34013" r="17068" b="34013"/>
          <a:stretch/>
        </p:blipFill>
        <p:spPr>
          <a:xfrm>
            <a:off x="773122" y="2599855"/>
            <a:ext cx="4533532" cy="164381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12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23D012-62A2-4749-81CA-C4B84BA2A7DD}"/>
              </a:ext>
            </a:extLst>
          </p:cNvPr>
          <p:cNvSpPr/>
          <p:nvPr/>
        </p:nvSpPr>
        <p:spPr>
          <a:xfrm>
            <a:off x="5590750" y="1587348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CF718-5B1D-4666-934F-91105FA70F7F}"/>
              </a:ext>
            </a:extLst>
          </p:cNvPr>
          <p:cNvSpPr/>
          <p:nvPr/>
        </p:nvSpPr>
        <p:spPr>
          <a:xfrm>
            <a:off x="6482300" y="3603867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226C99-E171-4BA4-A84E-A7659F03B4EA}"/>
              </a:ext>
            </a:extLst>
          </p:cNvPr>
          <p:cNvSpPr/>
          <p:nvPr/>
        </p:nvSpPr>
        <p:spPr>
          <a:xfrm>
            <a:off x="5590750" y="5619489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16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8 cm²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9B9B5-54CD-4C15-BA76-102B3C55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2" t="29990" r="20972" b="35379"/>
          <a:stretch/>
        </p:blipFill>
        <p:spPr>
          <a:xfrm>
            <a:off x="377343" y="609963"/>
            <a:ext cx="5121371" cy="1646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6D432-BA4C-40B7-BB03-E58454A1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5" y="2543974"/>
            <a:ext cx="5074349" cy="1770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2522B-843F-4299-AD9F-654B7063A3CB}"/>
              </a:ext>
            </a:extLst>
          </p:cNvPr>
          <p:cNvSpPr txBox="1"/>
          <p:nvPr/>
        </p:nvSpPr>
        <p:spPr>
          <a:xfrm>
            <a:off x="1255696" y="3184357"/>
            <a:ext cx="82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= 16 cm²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AA074-6F93-414D-B97B-23DF50F54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5" y="4601373"/>
            <a:ext cx="5074349" cy="1770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1E11AB-9BB1-4117-86C8-B9B9BDA3B12C}"/>
              </a:ext>
            </a:extLst>
          </p:cNvPr>
          <p:cNvSpPr txBox="1"/>
          <p:nvPr/>
        </p:nvSpPr>
        <p:spPr>
          <a:xfrm>
            <a:off x="1255696" y="5241756"/>
            <a:ext cx="82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Area = 16 cm²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E06E87-0C9E-41E3-B6F2-8678204280D1}"/>
              </a:ext>
            </a:extLst>
          </p:cNvPr>
          <p:cNvSpPr/>
          <p:nvPr/>
        </p:nvSpPr>
        <p:spPr>
          <a:xfrm>
            <a:off x="5590750" y="1587348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833FF4-E690-45F2-B1DF-DE69EA7B76CE}"/>
              </a:ext>
            </a:extLst>
          </p:cNvPr>
          <p:cNvSpPr/>
          <p:nvPr/>
        </p:nvSpPr>
        <p:spPr>
          <a:xfrm>
            <a:off x="6427180" y="3610532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B7FCFB-C34D-4560-B0DA-FBB2C1835917}"/>
              </a:ext>
            </a:extLst>
          </p:cNvPr>
          <p:cNvSpPr/>
          <p:nvPr/>
        </p:nvSpPr>
        <p:spPr>
          <a:xfrm>
            <a:off x="5590749" y="5589821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5604682" y="165431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5590750" y="71982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5604682" y="3707362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5590750" y="2772870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5604682" y="5678801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5590750" y="4744309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4ED193-6BAF-4B05-8912-FBC9BCB4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9" t="23196" r="21638" b="38014"/>
          <a:stretch/>
        </p:blipFill>
        <p:spPr>
          <a:xfrm>
            <a:off x="232305" y="486576"/>
            <a:ext cx="5433189" cy="18444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46E5A-D0F5-48AC-94A7-075CB03EC583}"/>
              </a:ext>
            </a:extLst>
          </p:cNvPr>
          <p:cNvSpPr txBox="1"/>
          <p:nvPr/>
        </p:nvSpPr>
        <p:spPr>
          <a:xfrm>
            <a:off x="1056466" y="206454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13FA-4D3E-491B-A586-8121BDCF7988}"/>
              </a:ext>
            </a:extLst>
          </p:cNvPr>
          <p:cNvSpPr txBox="1"/>
          <p:nvPr/>
        </p:nvSpPr>
        <p:spPr>
          <a:xfrm>
            <a:off x="1956458" y="113532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59D11D-21CA-43A4-BEF4-445D588C2DD1}"/>
              </a:ext>
            </a:extLst>
          </p:cNvPr>
          <p:cNvCxnSpPr>
            <a:cxnSpLocks/>
          </p:cNvCxnSpPr>
          <p:nvPr/>
        </p:nvCxnSpPr>
        <p:spPr>
          <a:xfrm>
            <a:off x="2179977" y="787041"/>
            <a:ext cx="0" cy="13236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52069BA-77FC-4A9D-8930-5DD0AACB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4" y="2750651"/>
            <a:ext cx="5074349" cy="17700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E7F535-4276-45B8-AC7F-4AC897A579A1}"/>
              </a:ext>
            </a:extLst>
          </p:cNvPr>
          <p:cNvSpPr txBox="1"/>
          <p:nvPr/>
        </p:nvSpPr>
        <p:spPr>
          <a:xfrm>
            <a:off x="1669663" y="345101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E2C999-8D19-41D2-A8C0-D82084494960}"/>
              </a:ext>
            </a:extLst>
          </p:cNvPr>
          <p:cNvSpPr txBox="1"/>
          <p:nvPr/>
        </p:nvSpPr>
        <p:spPr>
          <a:xfrm>
            <a:off x="838858" y="42083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D01B8B-4D88-4356-900F-F877BFCCE04C}"/>
              </a:ext>
            </a:extLst>
          </p:cNvPr>
          <p:cNvCxnSpPr>
            <a:cxnSpLocks/>
          </p:cNvCxnSpPr>
          <p:nvPr/>
        </p:nvCxnSpPr>
        <p:spPr>
          <a:xfrm>
            <a:off x="1669663" y="3210593"/>
            <a:ext cx="0" cy="9645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597220A-4083-4473-945D-D47625C6E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6897" r="21528" b="35877"/>
          <a:stretch/>
        </p:blipFill>
        <p:spPr>
          <a:xfrm>
            <a:off x="232304" y="4520701"/>
            <a:ext cx="5074349" cy="17700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DB1493-2F15-4B81-A5FB-B61B60D8B0FF}"/>
              </a:ext>
            </a:extLst>
          </p:cNvPr>
          <p:cNvSpPr txBox="1"/>
          <p:nvPr/>
        </p:nvSpPr>
        <p:spPr>
          <a:xfrm>
            <a:off x="4818954" y="540572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291520-9340-4D15-8D02-AF50C1EE1039}"/>
              </a:ext>
            </a:extLst>
          </p:cNvPr>
          <p:cNvCxnSpPr>
            <a:cxnSpLocks/>
          </p:cNvCxnSpPr>
          <p:nvPr/>
        </p:nvCxnSpPr>
        <p:spPr>
          <a:xfrm>
            <a:off x="5060563" y="5001299"/>
            <a:ext cx="0" cy="9645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F781B13-E38E-4965-9FB7-DF242BBC2DE1}"/>
              </a:ext>
            </a:extLst>
          </p:cNvPr>
          <p:cNvSpPr txBox="1"/>
          <p:nvPr/>
        </p:nvSpPr>
        <p:spPr>
          <a:xfrm>
            <a:off x="3124858" y="596533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6DE5CE-F5E4-452F-8FA4-CD4CF6E327BF}"/>
              </a:ext>
            </a:extLst>
          </p:cNvPr>
          <p:cNvSpPr/>
          <p:nvPr/>
        </p:nvSpPr>
        <p:spPr>
          <a:xfrm>
            <a:off x="5590750" y="1587348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A0DC5-8B92-4B8B-97E4-EC0428AE8CF9}"/>
              </a:ext>
            </a:extLst>
          </p:cNvPr>
          <p:cNvSpPr/>
          <p:nvPr/>
        </p:nvSpPr>
        <p:spPr>
          <a:xfrm>
            <a:off x="5590750" y="3635676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AE2CCA-0D65-4262-8877-CFDDA0EF958E}"/>
              </a:ext>
            </a:extLst>
          </p:cNvPr>
          <p:cNvSpPr/>
          <p:nvPr/>
        </p:nvSpPr>
        <p:spPr>
          <a:xfrm>
            <a:off x="5590750" y="5545876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4B1EE8D-14FD-4CFB-AD7E-0B35EC902165}"/>
              </a:ext>
            </a:extLst>
          </p:cNvPr>
          <p:cNvSpPr txBox="1"/>
          <p:nvPr/>
        </p:nvSpPr>
        <p:spPr>
          <a:xfrm>
            <a:off x="6952219" y="1477853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F5189A-F7D3-4BD2-88AD-D4B37632A64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>
                <a:solidFill>
                  <a:schemeClr val="bg1"/>
                </a:solidFill>
              </a:rPr>
              <a:t>webstermaths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22DDB-D67D-47A0-A485-ED133FF34197}"/>
              </a:ext>
            </a:extLst>
          </p:cNvPr>
          <p:cNvSpPr txBox="1"/>
          <p:nvPr/>
        </p:nvSpPr>
        <p:spPr>
          <a:xfrm>
            <a:off x="6938287" y="543361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A5085-F831-4CC5-A6B9-353D4B90D516}"/>
              </a:ext>
            </a:extLst>
          </p:cNvPr>
          <p:cNvSpPr txBox="1"/>
          <p:nvPr/>
        </p:nvSpPr>
        <p:spPr>
          <a:xfrm>
            <a:off x="6952219" y="353089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E305AE-420C-45A6-99E9-E211C19900BC}"/>
              </a:ext>
            </a:extLst>
          </p:cNvPr>
          <p:cNvSpPr txBox="1"/>
          <p:nvPr/>
        </p:nvSpPr>
        <p:spPr>
          <a:xfrm>
            <a:off x="6938287" y="2596406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468099-6261-4A7B-A2E1-A4580F396FD1}"/>
              </a:ext>
            </a:extLst>
          </p:cNvPr>
          <p:cNvSpPr txBox="1"/>
          <p:nvPr/>
        </p:nvSpPr>
        <p:spPr>
          <a:xfrm>
            <a:off x="6952219" y="550233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4AA04E-546C-4914-816F-DBAF174C84BE}"/>
              </a:ext>
            </a:extLst>
          </p:cNvPr>
          <p:cNvSpPr txBox="1"/>
          <p:nvPr/>
        </p:nvSpPr>
        <p:spPr>
          <a:xfrm>
            <a:off x="6938287" y="456784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0E7E8-4AB7-4309-86AF-ED23ED56553A}"/>
              </a:ext>
            </a:extLst>
          </p:cNvPr>
          <p:cNvSpPr txBox="1"/>
          <p:nvPr/>
        </p:nvSpPr>
        <p:spPr>
          <a:xfrm>
            <a:off x="2563636" y="1477853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F6FD67-6B8C-474D-BF1D-B321DE21EEF7}"/>
              </a:ext>
            </a:extLst>
          </p:cNvPr>
          <p:cNvSpPr txBox="1"/>
          <p:nvPr/>
        </p:nvSpPr>
        <p:spPr>
          <a:xfrm>
            <a:off x="2549704" y="543361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DCE968-CA36-4899-AFFA-FC65C072E21F}"/>
              </a:ext>
            </a:extLst>
          </p:cNvPr>
          <p:cNvSpPr txBox="1"/>
          <p:nvPr/>
        </p:nvSpPr>
        <p:spPr>
          <a:xfrm>
            <a:off x="2563636" y="3530898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570CB-4E89-4C24-85EA-F687E74DFD79}"/>
              </a:ext>
            </a:extLst>
          </p:cNvPr>
          <p:cNvSpPr txBox="1"/>
          <p:nvPr/>
        </p:nvSpPr>
        <p:spPr>
          <a:xfrm>
            <a:off x="2549704" y="2596406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6 cm²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7D179E-F13A-43A6-BC29-4EDCC5430FA0}"/>
              </a:ext>
            </a:extLst>
          </p:cNvPr>
          <p:cNvSpPr txBox="1"/>
          <p:nvPr/>
        </p:nvSpPr>
        <p:spPr>
          <a:xfrm>
            <a:off x="2563636" y="5502337"/>
            <a:ext cx="145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   /    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FFC2A2-DA18-4AC0-B908-68DBE5E94A73}"/>
              </a:ext>
            </a:extLst>
          </p:cNvPr>
          <p:cNvSpPr txBox="1"/>
          <p:nvPr/>
        </p:nvSpPr>
        <p:spPr>
          <a:xfrm>
            <a:off x="2549704" y="4567845"/>
            <a:ext cx="248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Area of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EFG = 10 cm²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E2C402-5476-47CF-8D75-68FBB868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0" t="23196" r="21638" b="38014"/>
          <a:stretch/>
        </p:blipFill>
        <p:spPr>
          <a:xfrm>
            <a:off x="370305" y="453993"/>
            <a:ext cx="2016409" cy="14239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46B2341-12DE-45F4-8F1A-370E0F096BB9}"/>
              </a:ext>
            </a:extLst>
          </p:cNvPr>
          <p:cNvSpPr txBox="1"/>
          <p:nvPr/>
        </p:nvSpPr>
        <p:spPr>
          <a:xfrm>
            <a:off x="502169" y="163460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19A328-8030-4DF2-890B-F1CB37785163}"/>
              </a:ext>
            </a:extLst>
          </p:cNvPr>
          <p:cNvSpPr txBox="1"/>
          <p:nvPr/>
        </p:nvSpPr>
        <p:spPr>
          <a:xfrm>
            <a:off x="1416609" y="11659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E2DF4E-C6FC-4466-9422-3FE20C2A3791}"/>
              </a:ext>
            </a:extLst>
          </p:cNvPr>
          <p:cNvCxnSpPr>
            <a:cxnSpLocks/>
          </p:cNvCxnSpPr>
          <p:nvPr/>
        </p:nvCxnSpPr>
        <p:spPr>
          <a:xfrm>
            <a:off x="1984535" y="710399"/>
            <a:ext cx="0" cy="100409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5B9E083-092F-4478-8931-D3A7B1A7C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30" t="21526" r="24305" b="38676"/>
          <a:stretch/>
        </p:blipFill>
        <p:spPr>
          <a:xfrm>
            <a:off x="370304" y="2409774"/>
            <a:ext cx="2016409" cy="15906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694C3F-85AA-4F4C-AE6D-1E605A449FA0}"/>
              </a:ext>
            </a:extLst>
          </p:cNvPr>
          <p:cNvSpPr txBox="1"/>
          <p:nvPr/>
        </p:nvSpPr>
        <p:spPr>
          <a:xfrm>
            <a:off x="583132" y="374634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4E6327-7E68-4E29-A4C5-9773D3DCAB2B}"/>
              </a:ext>
            </a:extLst>
          </p:cNvPr>
          <p:cNvSpPr txBox="1"/>
          <p:nvPr/>
        </p:nvSpPr>
        <p:spPr>
          <a:xfrm>
            <a:off x="1578534" y="32207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5149129-F3F0-42FD-A17F-7EF72692D60C}"/>
              </a:ext>
            </a:extLst>
          </p:cNvPr>
          <p:cNvCxnSpPr>
            <a:cxnSpLocks/>
          </p:cNvCxnSpPr>
          <p:nvPr/>
        </p:nvCxnSpPr>
        <p:spPr>
          <a:xfrm>
            <a:off x="2144792" y="2746227"/>
            <a:ext cx="0" cy="10923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46D93698-2213-4AB9-8AF6-4B283ABDB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1202" r="22768" b="32244"/>
          <a:stretch/>
        </p:blipFill>
        <p:spPr>
          <a:xfrm>
            <a:off x="353757" y="4423457"/>
            <a:ext cx="1680709" cy="161537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9FE980-4C18-4454-A728-FB0BF476AB14}"/>
              </a:ext>
            </a:extLst>
          </p:cNvPr>
          <p:cNvCxnSpPr>
            <a:cxnSpLocks/>
          </p:cNvCxnSpPr>
          <p:nvPr/>
        </p:nvCxnSpPr>
        <p:spPr>
          <a:xfrm>
            <a:off x="1751834" y="4681802"/>
            <a:ext cx="0" cy="12206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ABFDA93-0A2E-4D23-95D2-DB125BECBC54}"/>
              </a:ext>
            </a:extLst>
          </p:cNvPr>
          <p:cNvSpPr txBox="1"/>
          <p:nvPr/>
        </p:nvSpPr>
        <p:spPr>
          <a:xfrm>
            <a:off x="718158" y="584323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B327-8B2F-4F89-B48D-B3CAC9C386F2}"/>
              </a:ext>
            </a:extLst>
          </p:cNvPr>
          <p:cNvSpPr txBox="1"/>
          <p:nvPr/>
        </p:nvSpPr>
        <p:spPr>
          <a:xfrm>
            <a:off x="1713560" y="53176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BC78E9-8927-4BF9-9144-9ACA34906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81" t="21823" r="25370" b="29998"/>
          <a:stretch/>
        </p:blipFill>
        <p:spPr>
          <a:xfrm>
            <a:off x="4917432" y="261745"/>
            <a:ext cx="1652330" cy="180846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94905D2-16F8-4FF2-AF0C-83E5B947AD1E}"/>
              </a:ext>
            </a:extLst>
          </p:cNvPr>
          <p:cNvSpPr txBox="1"/>
          <p:nvPr/>
        </p:nvSpPr>
        <p:spPr>
          <a:xfrm>
            <a:off x="5303595" y="174994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89ADD7-5090-4305-A441-F2E49499C43D}"/>
              </a:ext>
            </a:extLst>
          </p:cNvPr>
          <p:cNvSpPr txBox="1"/>
          <p:nvPr/>
        </p:nvSpPr>
        <p:spPr>
          <a:xfrm>
            <a:off x="6131515" y="97541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3CB6111-6D58-4CF2-A173-7D90BAF63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28540" r="31458" b="32413"/>
          <a:stretch/>
        </p:blipFill>
        <p:spPr>
          <a:xfrm>
            <a:off x="4896736" y="2456112"/>
            <a:ext cx="1457634" cy="172583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7F16E7D-E164-4ABC-9060-6DD37A3CD4CD}"/>
              </a:ext>
            </a:extLst>
          </p:cNvPr>
          <p:cNvSpPr txBox="1"/>
          <p:nvPr/>
        </p:nvSpPr>
        <p:spPr>
          <a:xfrm>
            <a:off x="6020788" y="308585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4326B8-F487-4EA0-983F-0DE40F12AE91}"/>
              </a:ext>
            </a:extLst>
          </p:cNvPr>
          <p:cNvSpPr txBox="1"/>
          <p:nvPr/>
        </p:nvSpPr>
        <p:spPr>
          <a:xfrm>
            <a:off x="4927363" y="303747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817B599-83AA-42A1-B557-8C5C73448E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33" t="29998" r="31397" b="29997"/>
          <a:stretch/>
        </p:blipFill>
        <p:spPr>
          <a:xfrm>
            <a:off x="4974052" y="4623016"/>
            <a:ext cx="1306408" cy="162605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7CE9918-348D-494B-95F9-60FEFFC3B6DF}"/>
              </a:ext>
            </a:extLst>
          </p:cNvPr>
          <p:cNvSpPr txBox="1"/>
          <p:nvPr/>
        </p:nvSpPr>
        <p:spPr>
          <a:xfrm>
            <a:off x="5236141" y="590800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cm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2A0057-854F-44E5-A4BC-24596E2C9ED4}"/>
              </a:ext>
            </a:extLst>
          </p:cNvPr>
          <p:cNvCxnSpPr>
            <a:cxnSpLocks/>
          </p:cNvCxnSpPr>
          <p:nvPr/>
        </p:nvCxnSpPr>
        <p:spPr>
          <a:xfrm>
            <a:off x="6108913" y="4895613"/>
            <a:ext cx="0" cy="10808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F1C4C26-3626-4A92-B696-ADC8C3F078FB}"/>
              </a:ext>
            </a:extLst>
          </p:cNvPr>
          <p:cNvSpPr txBox="1"/>
          <p:nvPr/>
        </p:nvSpPr>
        <p:spPr>
          <a:xfrm>
            <a:off x="6102849" y="52513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 cm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25690A-A559-4BC3-B448-C8589D8D4FB9}"/>
              </a:ext>
            </a:extLst>
          </p:cNvPr>
          <p:cNvSpPr/>
          <p:nvPr/>
        </p:nvSpPr>
        <p:spPr>
          <a:xfrm>
            <a:off x="2521557" y="1398409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2206E3-3C04-48E5-A0AF-DB7E4A754550}"/>
              </a:ext>
            </a:extLst>
          </p:cNvPr>
          <p:cNvSpPr/>
          <p:nvPr/>
        </p:nvSpPr>
        <p:spPr>
          <a:xfrm>
            <a:off x="2521557" y="3460368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0766741-154D-4969-AC33-A73FC8D38F58}"/>
              </a:ext>
            </a:extLst>
          </p:cNvPr>
          <p:cNvSpPr/>
          <p:nvPr/>
        </p:nvSpPr>
        <p:spPr>
          <a:xfrm>
            <a:off x="2521557" y="5398842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12F998E-2C6B-48D8-98E9-FAC71144EFC6}"/>
              </a:ext>
            </a:extLst>
          </p:cNvPr>
          <p:cNvSpPr/>
          <p:nvPr/>
        </p:nvSpPr>
        <p:spPr>
          <a:xfrm>
            <a:off x="6889802" y="1394242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0052BD-FCC8-421B-BA99-409EF8DF089D}"/>
              </a:ext>
            </a:extLst>
          </p:cNvPr>
          <p:cNvSpPr/>
          <p:nvPr/>
        </p:nvSpPr>
        <p:spPr>
          <a:xfrm>
            <a:off x="7781553" y="3441175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B72993-6FEA-4BD6-BDAC-668B43CD7939}"/>
              </a:ext>
            </a:extLst>
          </p:cNvPr>
          <p:cNvSpPr/>
          <p:nvPr/>
        </p:nvSpPr>
        <p:spPr>
          <a:xfrm>
            <a:off x="6939582" y="5413357"/>
            <a:ext cx="578069" cy="578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2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519</Words>
  <Application>Microsoft Office PowerPoint</Application>
  <PresentationFormat>On-screen Show (4:3)</PresentationFormat>
  <Paragraphs>188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Area:  Area of a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Sam Webster</cp:lastModifiedBy>
  <cp:revision>93</cp:revision>
  <dcterms:created xsi:type="dcterms:W3CDTF">2018-01-26T08:52:52Z</dcterms:created>
  <dcterms:modified xsi:type="dcterms:W3CDTF">2018-10-31T16:08:05Z</dcterms:modified>
</cp:coreProperties>
</file>