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2" r:id="rId4"/>
    <p:sldId id="333" r:id="rId5"/>
    <p:sldId id="33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Bearings: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Can this be a bearing?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760508" y="3870057"/>
                <a:ext cx="11124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045     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508" y="3870057"/>
                <a:ext cx="1112484" cy="369332"/>
              </a:xfrm>
              <a:prstGeom prst="rect">
                <a:avLst/>
              </a:prstGeom>
              <a:blipFill>
                <a:blip r:embed="rId3"/>
                <a:stretch>
                  <a:fillRect l="-7143" r="-659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3795774" y="4862573"/>
                <a:ext cx="10772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       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774" y="4862573"/>
                <a:ext cx="1077218" cy="369332"/>
              </a:xfrm>
              <a:prstGeom prst="rect">
                <a:avLst/>
              </a:prstGeom>
              <a:blipFill>
                <a:blip r:embed="rId7"/>
                <a:stretch>
                  <a:fillRect l="-7386" r="-681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3396626" y="5764189"/>
                <a:ext cx="14763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−145       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626" y="5764189"/>
                <a:ext cx="1476366" cy="369332"/>
              </a:xfrm>
              <a:prstGeom prst="rect">
                <a:avLst/>
              </a:prstGeom>
              <a:blipFill>
                <a:blip r:embed="rId8"/>
                <a:stretch>
                  <a:fillRect l="-413" r="-495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5670" y="98263"/>
            <a:ext cx="8625526" cy="6255404"/>
          </a:xfrm>
        </p:spPr>
        <p:txBody>
          <a:bodyPr numCol="2">
            <a:noAutofit/>
          </a:bodyPr>
          <a:lstStyle/>
          <a:p>
            <a:pPr marL="514350" indent="-51435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  <a:defRPr/>
            </a:pPr>
            <a:r>
              <a:rPr lang="en-GB" sz="1800" dirty="0"/>
              <a:t>045			Yes    /    No</a:t>
            </a:r>
          </a:p>
          <a:p>
            <a:pPr marL="514350" indent="-51435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  <a:defRPr/>
            </a:pPr>
            <a:r>
              <a:rPr lang="en-GB" sz="1800" dirty="0"/>
              <a:t>090			Yes    /    No</a:t>
            </a:r>
          </a:p>
          <a:p>
            <a:pPr marL="514350" indent="-51435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  <a:defRPr/>
            </a:pPr>
            <a:r>
              <a:rPr lang="en-GB" sz="1800" dirty="0"/>
              <a:t>45	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360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361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450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30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030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-145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260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365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180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27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-049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049.5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0180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045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145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-260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0100 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80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080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0005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000.5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100.005	Yes    /    No</a:t>
            </a:r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5670" y="98263"/>
            <a:ext cx="8625526" cy="6255404"/>
          </a:xfrm>
        </p:spPr>
        <p:txBody>
          <a:bodyPr numCol="2">
            <a:noAutofit/>
          </a:bodyPr>
          <a:lstStyle/>
          <a:p>
            <a:pPr marL="514350" indent="-51435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  <a:defRPr/>
            </a:pPr>
            <a:r>
              <a:rPr lang="en-GB" sz="1800" dirty="0"/>
              <a:t>045			Yes    /    No</a:t>
            </a:r>
          </a:p>
          <a:p>
            <a:pPr marL="514350" indent="-51435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  <a:defRPr/>
            </a:pPr>
            <a:r>
              <a:rPr lang="en-GB" sz="1800" dirty="0"/>
              <a:t>090			Yes    /    No</a:t>
            </a:r>
          </a:p>
          <a:p>
            <a:pPr marL="514350" indent="-51435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  <a:defRPr/>
            </a:pPr>
            <a:r>
              <a:rPr lang="en-GB" sz="1800" dirty="0"/>
              <a:t>45	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360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361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450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30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030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-145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260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365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180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27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-049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049.5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0180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045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145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-260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0100 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80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080	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0005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000.5	Yes    /    No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1800" dirty="0"/>
              <a:t>100.005	Yes    /    No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03792" y="165700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03790" y="630506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874455" y="2647358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892141" y="2056922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03791" y="1498861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930295" y="972689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878491" y="6368396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132990" y="178542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320716" y="740737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132990" y="1243390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320716" y="1801972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03790" y="5839193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878405" y="5334594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03790" y="4778751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846175" y="4200357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03790" y="3686252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874455" y="3141155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132990" y="2865663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099996" y="3367667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099997" y="3913084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317574" y="4507027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132990" y="4977932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320716" y="5568262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320716" y="6111454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317574" y="2326575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17D4D3-3DE6-4D5A-B0F8-2DFFC52E1F5C}"/>
              </a:ext>
            </a:extLst>
          </p:cNvPr>
          <p:cNvSpPr txBox="1"/>
          <p:nvPr/>
        </p:nvSpPr>
        <p:spPr>
          <a:xfrm>
            <a:off x="459142" y="1001110"/>
            <a:ext cx="46647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96B16E-BA3C-4283-937F-EF018A18C032}"/>
                  </a:ext>
                </a:extLst>
              </p:cNvPr>
              <p:cNvSpPr txBox="1"/>
              <p:nvPr/>
            </p:nvSpPr>
            <p:spPr>
              <a:xfrm>
                <a:off x="459142" y="2120462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96B16E-BA3C-4283-937F-EF018A18C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120462"/>
                <a:ext cx="408766" cy="369332"/>
              </a:xfrm>
              <a:prstGeom prst="rect">
                <a:avLst/>
              </a:prstGeom>
              <a:blipFill>
                <a:blip r:embed="rId2"/>
                <a:stretch>
                  <a:fillRect l="-16418" r="-1940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50F0AB-A2C8-4813-B302-4AE303D2C94A}"/>
                  </a:ext>
                </a:extLst>
              </p:cNvPr>
              <p:cNvSpPr txBox="1"/>
              <p:nvPr/>
            </p:nvSpPr>
            <p:spPr>
              <a:xfrm>
                <a:off x="459142" y="3239814"/>
                <a:ext cx="6412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90.5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50F0AB-A2C8-4813-B302-4AE303D2C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239814"/>
                <a:ext cx="641201" cy="369332"/>
              </a:xfrm>
              <a:prstGeom prst="rect">
                <a:avLst/>
              </a:prstGeom>
              <a:blipFill>
                <a:blip r:embed="rId3"/>
                <a:stretch>
                  <a:fillRect l="-10377" r="-12264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68D054-4DD4-4224-9391-9DBABECA9D12}"/>
                  </a:ext>
                </a:extLst>
              </p:cNvPr>
              <p:cNvSpPr txBox="1"/>
              <p:nvPr/>
            </p:nvSpPr>
            <p:spPr>
              <a:xfrm>
                <a:off x="459142" y="4359166"/>
                <a:ext cx="9810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158.50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68D054-4DD4-4224-9391-9DBABECA9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359166"/>
                <a:ext cx="981038" cy="369332"/>
              </a:xfrm>
              <a:prstGeom prst="rect">
                <a:avLst/>
              </a:prstGeom>
              <a:blipFill>
                <a:blip r:embed="rId4"/>
                <a:stretch>
                  <a:fillRect l="-7453" r="-807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4DEA8C-249D-4E19-8142-BD6BB3584C27}"/>
                  </a:ext>
                </a:extLst>
              </p:cNvPr>
              <p:cNvSpPr txBox="1"/>
              <p:nvPr/>
            </p:nvSpPr>
            <p:spPr>
              <a:xfrm>
                <a:off x="459142" y="5478518"/>
                <a:ext cx="6412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58.5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4DEA8C-249D-4E19-8142-BD6BB3584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478518"/>
                <a:ext cx="641201" cy="369332"/>
              </a:xfrm>
              <a:prstGeom prst="rect">
                <a:avLst/>
              </a:prstGeom>
              <a:blipFill>
                <a:blip r:embed="rId5"/>
                <a:stretch>
                  <a:fillRect l="-11321" r="-1226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267959" y="11479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267958" y="226732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2267958" y="338668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2267957" y="45193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2267956" y="562538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109546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17D4D3-3DE6-4D5A-B0F8-2DFFC52E1F5C}"/>
              </a:ext>
            </a:extLst>
          </p:cNvPr>
          <p:cNvSpPr txBox="1"/>
          <p:nvPr/>
        </p:nvSpPr>
        <p:spPr>
          <a:xfrm>
            <a:off x="459142" y="1001110"/>
            <a:ext cx="46647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96B16E-BA3C-4283-937F-EF018A18C032}"/>
                  </a:ext>
                </a:extLst>
              </p:cNvPr>
              <p:cNvSpPr txBox="1"/>
              <p:nvPr/>
            </p:nvSpPr>
            <p:spPr>
              <a:xfrm>
                <a:off x="459142" y="2120462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96B16E-BA3C-4283-937F-EF018A18C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120462"/>
                <a:ext cx="408766" cy="369332"/>
              </a:xfrm>
              <a:prstGeom prst="rect">
                <a:avLst/>
              </a:prstGeom>
              <a:blipFill>
                <a:blip r:embed="rId2"/>
                <a:stretch>
                  <a:fillRect l="-16418" r="-1940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50F0AB-A2C8-4813-B302-4AE303D2C94A}"/>
                  </a:ext>
                </a:extLst>
              </p:cNvPr>
              <p:cNvSpPr txBox="1"/>
              <p:nvPr/>
            </p:nvSpPr>
            <p:spPr>
              <a:xfrm>
                <a:off x="459142" y="3239814"/>
                <a:ext cx="6412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90.5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50F0AB-A2C8-4813-B302-4AE303D2C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239814"/>
                <a:ext cx="641201" cy="369332"/>
              </a:xfrm>
              <a:prstGeom prst="rect">
                <a:avLst/>
              </a:prstGeom>
              <a:blipFill>
                <a:blip r:embed="rId3"/>
                <a:stretch>
                  <a:fillRect l="-10377" r="-12264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68D054-4DD4-4224-9391-9DBABECA9D12}"/>
                  </a:ext>
                </a:extLst>
              </p:cNvPr>
              <p:cNvSpPr txBox="1"/>
              <p:nvPr/>
            </p:nvSpPr>
            <p:spPr>
              <a:xfrm>
                <a:off x="459142" y="4359166"/>
                <a:ext cx="9810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158.50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68D054-4DD4-4224-9391-9DBABECA9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359166"/>
                <a:ext cx="981038" cy="369332"/>
              </a:xfrm>
              <a:prstGeom prst="rect">
                <a:avLst/>
              </a:prstGeom>
              <a:blipFill>
                <a:blip r:embed="rId4"/>
                <a:stretch>
                  <a:fillRect l="-7453" r="-807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4DEA8C-249D-4E19-8142-BD6BB3584C27}"/>
                  </a:ext>
                </a:extLst>
              </p:cNvPr>
              <p:cNvSpPr txBox="1"/>
              <p:nvPr/>
            </p:nvSpPr>
            <p:spPr>
              <a:xfrm>
                <a:off x="459142" y="5478518"/>
                <a:ext cx="6412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58.5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4DEA8C-249D-4E19-8142-BD6BB3584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478518"/>
                <a:ext cx="641201" cy="369332"/>
              </a:xfrm>
              <a:prstGeom prst="rect">
                <a:avLst/>
              </a:prstGeom>
              <a:blipFill>
                <a:blip r:embed="rId5"/>
                <a:stretch>
                  <a:fillRect l="-11321" r="-1226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267959" y="11479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267958" y="226732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2267958" y="338668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2267957" y="45193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2267956" y="562538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F472731-C4EC-4DF3-900D-056F0D903804}"/>
              </a:ext>
            </a:extLst>
          </p:cNvPr>
          <p:cNvSpPr/>
          <p:nvPr/>
        </p:nvSpPr>
        <p:spPr>
          <a:xfrm>
            <a:off x="3081754" y="555881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F472731-C4EC-4DF3-900D-056F0D903804}"/>
              </a:ext>
            </a:extLst>
          </p:cNvPr>
          <p:cNvSpPr/>
          <p:nvPr/>
        </p:nvSpPr>
        <p:spPr>
          <a:xfrm>
            <a:off x="2254467" y="440531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472731-C4EC-4DF3-900D-056F0D903804}"/>
              </a:ext>
            </a:extLst>
          </p:cNvPr>
          <p:cNvSpPr/>
          <p:nvPr/>
        </p:nvSpPr>
        <p:spPr>
          <a:xfrm>
            <a:off x="3145574" y="326864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F472731-C4EC-4DF3-900D-056F0D903804}"/>
              </a:ext>
            </a:extLst>
          </p:cNvPr>
          <p:cNvSpPr/>
          <p:nvPr/>
        </p:nvSpPr>
        <p:spPr>
          <a:xfrm>
            <a:off x="3145574" y="214929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472731-C4EC-4DF3-900D-056F0D903804}"/>
              </a:ext>
            </a:extLst>
          </p:cNvPr>
          <p:cNvSpPr/>
          <p:nvPr/>
        </p:nvSpPr>
        <p:spPr>
          <a:xfrm>
            <a:off x="2254466" y="101313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2118</TotalTime>
  <Words>102</Words>
  <Application>Microsoft Office PowerPoint</Application>
  <PresentationFormat>On-screen Show (4:3)</PresentationFormat>
  <Paragraphs>85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Bearings: Can this be a bearing?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91</cp:revision>
  <dcterms:created xsi:type="dcterms:W3CDTF">2018-01-26T08:52:52Z</dcterms:created>
  <dcterms:modified xsi:type="dcterms:W3CDTF">2018-11-20T10:24:45Z</dcterms:modified>
</cp:coreProperties>
</file>