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34" r:id="rId3"/>
    <p:sldId id="337" r:id="rId4"/>
    <p:sldId id="335" r:id="rId5"/>
    <p:sldId id="33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45f8381f17_0_73:notes"/>
          <p:cNvSpPr txBox="1">
            <a:spLocks noGrp="1"/>
          </p:cNvSpPr>
          <p:nvPr>
            <p:ph type="body" idx="1"/>
          </p:nvPr>
        </p:nvSpPr>
        <p:spPr>
          <a:xfrm>
            <a:off x="685799" y="4400544"/>
            <a:ext cx="5486389" cy="3600579"/>
          </a:xfrm>
          <a:prstGeom prst="rect">
            <a:avLst/>
          </a:prstGeom>
        </p:spPr>
        <p:txBody>
          <a:bodyPr spcFirstLastPara="1" wrap="square" lIns="90750" tIns="45375" rIns="90750" bIns="453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g45f8381f17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45f8381f17_0_73:notes"/>
          <p:cNvSpPr txBox="1">
            <a:spLocks noGrp="1"/>
          </p:cNvSpPr>
          <p:nvPr>
            <p:ph type="body" idx="1"/>
          </p:nvPr>
        </p:nvSpPr>
        <p:spPr>
          <a:xfrm>
            <a:off x="685799" y="4400544"/>
            <a:ext cx="5486389" cy="3600579"/>
          </a:xfrm>
          <a:prstGeom prst="rect">
            <a:avLst/>
          </a:prstGeom>
        </p:spPr>
        <p:txBody>
          <a:bodyPr spcFirstLastPara="1" wrap="square" lIns="90750" tIns="45375" rIns="90750" bIns="453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g45f8381f17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265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45f8381f17_0_0:notes"/>
          <p:cNvSpPr txBox="1">
            <a:spLocks noGrp="1"/>
          </p:cNvSpPr>
          <p:nvPr>
            <p:ph type="body" idx="1"/>
          </p:nvPr>
        </p:nvSpPr>
        <p:spPr>
          <a:xfrm>
            <a:off x="685799" y="4400544"/>
            <a:ext cx="5486389" cy="3600579"/>
          </a:xfrm>
          <a:prstGeom prst="rect">
            <a:avLst/>
          </a:prstGeom>
        </p:spPr>
        <p:txBody>
          <a:bodyPr spcFirstLastPara="1" wrap="square" lIns="90750" tIns="45375" rIns="90750" bIns="453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g45f8381f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0013" y="1143000"/>
            <a:ext cx="4117975" cy="3087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45f8381f17_0_0:notes"/>
          <p:cNvSpPr txBox="1">
            <a:spLocks noGrp="1"/>
          </p:cNvSpPr>
          <p:nvPr>
            <p:ph type="body" idx="1"/>
          </p:nvPr>
        </p:nvSpPr>
        <p:spPr>
          <a:xfrm>
            <a:off x="685799" y="4400544"/>
            <a:ext cx="5486389" cy="3600579"/>
          </a:xfrm>
          <a:prstGeom prst="rect">
            <a:avLst/>
          </a:prstGeom>
        </p:spPr>
        <p:txBody>
          <a:bodyPr spcFirstLastPara="1" wrap="square" lIns="90750" tIns="45375" rIns="90750" bIns="453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g45f8381f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0013" y="1143000"/>
            <a:ext cx="4117975" cy="3087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536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Circles: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Radius or Diameter?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pic>
        <p:nvPicPr>
          <p:cNvPr id="19" name="Google Shape;417;p52"/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2898864" y="4035367"/>
            <a:ext cx="17716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418;p52"/>
          <p:cNvSpPr txBox="1"/>
          <p:nvPr/>
        </p:nvSpPr>
        <p:spPr>
          <a:xfrm>
            <a:off x="3274763" y="4634317"/>
            <a:ext cx="5889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3cm</a:t>
            </a:r>
            <a:endParaRPr/>
          </a:p>
        </p:txBody>
      </p:sp>
      <p:sp>
        <p:nvSpPr>
          <p:cNvPr id="22" name="Google Shape;421;p52"/>
          <p:cNvSpPr txBox="1"/>
          <p:nvPr/>
        </p:nvSpPr>
        <p:spPr>
          <a:xfrm>
            <a:off x="4964960" y="4235381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2"/>
          <p:cNvSpPr/>
          <p:nvPr/>
        </p:nvSpPr>
        <p:spPr>
          <a:xfrm>
            <a:off x="408340" y="4976944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16" name="Google Shape;416;p5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09509" y="2619116"/>
            <a:ext cx="177165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5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94519" y="677570"/>
            <a:ext cx="17716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418" name="Google Shape;418;p52"/>
          <p:cNvSpPr txBox="1"/>
          <p:nvPr/>
        </p:nvSpPr>
        <p:spPr>
          <a:xfrm>
            <a:off x="770418" y="1276520"/>
            <a:ext cx="5889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3cm</a:t>
            </a:r>
            <a:endParaRPr/>
          </a:p>
        </p:txBody>
      </p:sp>
      <p:sp>
        <p:nvSpPr>
          <p:cNvPr id="419" name="Google Shape;419;p52"/>
          <p:cNvSpPr txBox="1"/>
          <p:nvPr/>
        </p:nvSpPr>
        <p:spPr>
          <a:xfrm>
            <a:off x="666135" y="3284269"/>
            <a:ext cx="5889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6cm</a:t>
            </a:r>
            <a:endParaRPr dirty="0"/>
          </a:p>
        </p:txBody>
      </p:sp>
      <p:sp>
        <p:nvSpPr>
          <p:cNvPr id="420" name="Google Shape;420;p52"/>
          <p:cNvSpPr txBox="1"/>
          <p:nvPr/>
        </p:nvSpPr>
        <p:spPr>
          <a:xfrm>
            <a:off x="1306268" y="5845384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3cm</a:t>
            </a:r>
            <a:endParaRPr/>
          </a:p>
        </p:txBody>
      </p:sp>
      <p:sp>
        <p:nvSpPr>
          <p:cNvPr id="421" name="Google Shape;421;p52"/>
          <p:cNvSpPr txBox="1"/>
          <p:nvPr/>
        </p:nvSpPr>
        <p:spPr>
          <a:xfrm>
            <a:off x="2460615" y="877584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2" name="Google Shape;422;p52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4458777" y="632606"/>
            <a:ext cx="1971675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52"/>
          <p:cNvSpPr txBox="1"/>
          <p:nvPr/>
        </p:nvSpPr>
        <p:spPr>
          <a:xfrm>
            <a:off x="5191134" y="1040876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5cm</a:t>
            </a:r>
            <a:endParaRPr dirty="0"/>
          </a:p>
        </p:txBody>
      </p:sp>
      <p:pic>
        <p:nvPicPr>
          <p:cNvPr id="424" name="Google Shape;424;p52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4473767" y="5003280"/>
            <a:ext cx="1971675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52"/>
          <p:cNvSpPr txBox="1"/>
          <p:nvPr/>
        </p:nvSpPr>
        <p:spPr>
          <a:xfrm>
            <a:off x="5049831" y="5354119"/>
            <a:ext cx="708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15cm</a:t>
            </a:r>
            <a:endParaRPr/>
          </a:p>
        </p:txBody>
      </p:sp>
      <p:sp>
        <p:nvSpPr>
          <p:cNvPr id="426" name="Google Shape;426;p52"/>
          <p:cNvSpPr txBox="1"/>
          <p:nvPr/>
        </p:nvSpPr>
        <p:spPr>
          <a:xfrm>
            <a:off x="2462865" y="2758519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52"/>
          <p:cNvSpPr txBox="1"/>
          <p:nvPr/>
        </p:nvSpPr>
        <p:spPr>
          <a:xfrm>
            <a:off x="2460615" y="4954244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8" name="Google Shape;428;p52"/>
          <p:cNvCxnSpPr>
            <a:stCxn id="415" idx="4"/>
          </p:cNvCxnSpPr>
          <p:nvPr/>
        </p:nvCxnSpPr>
        <p:spPr>
          <a:xfrm rot="10800000" flipH="1">
            <a:off x="1294240" y="5862844"/>
            <a:ext cx="885900" cy="8859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9" name="Google Shape;429;p52"/>
          <p:cNvSpPr/>
          <p:nvPr/>
        </p:nvSpPr>
        <p:spPr>
          <a:xfrm>
            <a:off x="4673640" y="2745707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52"/>
          <p:cNvSpPr txBox="1"/>
          <p:nvPr/>
        </p:nvSpPr>
        <p:spPr>
          <a:xfrm>
            <a:off x="4887490" y="3622844"/>
            <a:ext cx="7083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31" name="Google Shape;431;p52"/>
          <p:cNvCxnSpPr>
            <a:stCxn id="429" idx="4"/>
          </p:cNvCxnSpPr>
          <p:nvPr/>
        </p:nvCxnSpPr>
        <p:spPr>
          <a:xfrm rot="10800000">
            <a:off x="5556240" y="3112907"/>
            <a:ext cx="3300" cy="14046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2" name="Google Shape;432;p52"/>
          <p:cNvSpPr txBox="1"/>
          <p:nvPr/>
        </p:nvSpPr>
        <p:spPr>
          <a:xfrm>
            <a:off x="6632040" y="903784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52"/>
          <p:cNvSpPr txBox="1"/>
          <p:nvPr/>
        </p:nvSpPr>
        <p:spPr>
          <a:xfrm>
            <a:off x="6634290" y="2784719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52"/>
          <p:cNvSpPr txBox="1"/>
          <p:nvPr/>
        </p:nvSpPr>
        <p:spPr>
          <a:xfrm>
            <a:off x="6632040" y="4980444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1B53FC-7812-49BD-8F96-92FE721B804C}"/>
              </a:ext>
            </a:extLst>
          </p:cNvPr>
          <p:cNvSpPr/>
          <p:nvPr/>
        </p:nvSpPr>
        <p:spPr>
          <a:xfrm>
            <a:off x="1195321" y="1543788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1C8863-BFFE-4BB2-9185-AC1C0B923CEF}"/>
              </a:ext>
            </a:extLst>
          </p:cNvPr>
          <p:cNvSpPr/>
          <p:nvPr/>
        </p:nvSpPr>
        <p:spPr>
          <a:xfrm>
            <a:off x="1214642" y="3459854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88CD6DF-22E5-4F3A-B131-451FCBF9C4C1}"/>
              </a:ext>
            </a:extLst>
          </p:cNvPr>
          <p:cNvSpPr/>
          <p:nvPr/>
        </p:nvSpPr>
        <p:spPr>
          <a:xfrm>
            <a:off x="1189334" y="5788413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9E94347-6F60-4C3D-A483-336DE515B645}"/>
              </a:ext>
            </a:extLst>
          </p:cNvPr>
          <p:cNvSpPr/>
          <p:nvPr/>
        </p:nvSpPr>
        <p:spPr>
          <a:xfrm>
            <a:off x="5423578" y="1505236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2754053-3AB3-47F6-8C15-3E54D34ACE32}"/>
              </a:ext>
            </a:extLst>
          </p:cNvPr>
          <p:cNvSpPr/>
          <p:nvPr/>
        </p:nvSpPr>
        <p:spPr>
          <a:xfrm>
            <a:off x="5493110" y="3591257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CB47DA2-216A-428D-84B2-83C23A1313C5}"/>
              </a:ext>
            </a:extLst>
          </p:cNvPr>
          <p:cNvSpPr/>
          <p:nvPr/>
        </p:nvSpPr>
        <p:spPr>
          <a:xfrm>
            <a:off x="5423578" y="5862844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2"/>
          <p:cNvSpPr/>
          <p:nvPr/>
        </p:nvSpPr>
        <p:spPr>
          <a:xfrm>
            <a:off x="408340" y="4976944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16" name="Google Shape;416;p5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09509" y="2619116"/>
            <a:ext cx="177165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5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94519" y="677570"/>
            <a:ext cx="17716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418" name="Google Shape;418;p52"/>
          <p:cNvSpPr txBox="1"/>
          <p:nvPr/>
        </p:nvSpPr>
        <p:spPr>
          <a:xfrm>
            <a:off x="770418" y="1276520"/>
            <a:ext cx="5889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3cm</a:t>
            </a:r>
            <a:endParaRPr/>
          </a:p>
        </p:txBody>
      </p:sp>
      <p:sp>
        <p:nvSpPr>
          <p:cNvPr id="419" name="Google Shape;419;p52"/>
          <p:cNvSpPr txBox="1"/>
          <p:nvPr/>
        </p:nvSpPr>
        <p:spPr>
          <a:xfrm>
            <a:off x="666135" y="3284269"/>
            <a:ext cx="5889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6cm</a:t>
            </a:r>
            <a:endParaRPr dirty="0"/>
          </a:p>
        </p:txBody>
      </p:sp>
      <p:sp>
        <p:nvSpPr>
          <p:cNvPr id="420" name="Google Shape;420;p52"/>
          <p:cNvSpPr txBox="1"/>
          <p:nvPr/>
        </p:nvSpPr>
        <p:spPr>
          <a:xfrm>
            <a:off x="1306268" y="5845384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3cm</a:t>
            </a:r>
            <a:endParaRPr/>
          </a:p>
        </p:txBody>
      </p:sp>
      <p:sp>
        <p:nvSpPr>
          <p:cNvPr id="421" name="Google Shape;421;p52"/>
          <p:cNvSpPr txBox="1"/>
          <p:nvPr/>
        </p:nvSpPr>
        <p:spPr>
          <a:xfrm>
            <a:off x="2460615" y="877584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2" name="Google Shape;422;p52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4458777" y="632606"/>
            <a:ext cx="1971675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52"/>
          <p:cNvSpPr txBox="1"/>
          <p:nvPr/>
        </p:nvSpPr>
        <p:spPr>
          <a:xfrm>
            <a:off x="5191134" y="1040876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5cm</a:t>
            </a:r>
            <a:endParaRPr dirty="0"/>
          </a:p>
        </p:txBody>
      </p:sp>
      <p:pic>
        <p:nvPicPr>
          <p:cNvPr id="424" name="Google Shape;424;p52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4473767" y="5003280"/>
            <a:ext cx="1971675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52"/>
          <p:cNvSpPr txBox="1"/>
          <p:nvPr/>
        </p:nvSpPr>
        <p:spPr>
          <a:xfrm>
            <a:off x="5049831" y="5354119"/>
            <a:ext cx="708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15cm</a:t>
            </a:r>
            <a:endParaRPr/>
          </a:p>
        </p:txBody>
      </p:sp>
      <p:sp>
        <p:nvSpPr>
          <p:cNvPr id="426" name="Google Shape;426;p52"/>
          <p:cNvSpPr txBox="1"/>
          <p:nvPr/>
        </p:nvSpPr>
        <p:spPr>
          <a:xfrm>
            <a:off x="2462865" y="2758519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52"/>
          <p:cNvSpPr txBox="1"/>
          <p:nvPr/>
        </p:nvSpPr>
        <p:spPr>
          <a:xfrm>
            <a:off x="2460615" y="4954244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8" name="Google Shape;428;p52"/>
          <p:cNvCxnSpPr>
            <a:stCxn id="415" idx="4"/>
          </p:cNvCxnSpPr>
          <p:nvPr/>
        </p:nvCxnSpPr>
        <p:spPr>
          <a:xfrm rot="10800000" flipH="1">
            <a:off x="1294240" y="5862844"/>
            <a:ext cx="885900" cy="8859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9" name="Google Shape;429;p52"/>
          <p:cNvSpPr/>
          <p:nvPr/>
        </p:nvSpPr>
        <p:spPr>
          <a:xfrm>
            <a:off x="4673640" y="2745707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52"/>
          <p:cNvSpPr txBox="1"/>
          <p:nvPr/>
        </p:nvSpPr>
        <p:spPr>
          <a:xfrm>
            <a:off x="4887490" y="3622844"/>
            <a:ext cx="7083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31" name="Google Shape;431;p52"/>
          <p:cNvCxnSpPr>
            <a:stCxn id="429" idx="4"/>
          </p:cNvCxnSpPr>
          <p:nvPr/>
        </p:nvCxnSpPr>
        <p:spPr>
          <a:xfrm rot="10800000">
            <a:off x="5556240" y="3112907"/>
            <a:ext cx="3300" cy="14046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2" name="Google Shape;432;p52"/>
          <p:cNvSpPr txBox="1"/>
          <p:nvPr/>
        </p:nvSpPr>
        <p:spPr>
          <a:xfrm>
            <a:off x="6632040" y="903784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52"/>
          <p:cNvSpPr txBox="1"/>
          <p:nvPr/>
        </p:nvSpPr>
        <p:spPr>
          <a:xfrm>
            <a:off x="6634290" y="2784719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52"/>
          <p:cNvSpPr txBox="1"/>
          <p:nvPr/>
        </p:nvSpPr>
        <p:spPr>
          <a:xfrm>
            <a:off x="6632040" y="4980444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99439" y="1247221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71957" y="3138480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56966" y="5716788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6424233" y="919936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6409242" y="3558204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6424233" y="4907320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1B53FC-7812-49BD-8F96-92FE721B804C}"/>
              </a:ext>
            </a:extLst>
          </p:cNvPr>
          <p:cNvSpPr/>
          <p:nvPr/>
        </p:nvSpPr>
        <p:spPr>
          <a:xfrm>
            <a:off x="1195321" y="1543788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1C8863-BFFE-4BB2-9185-AC1C0B923CEF}"/>
              </a:ext>
            </a:extLst>
          </p:cNvPr>
          <p:cNvSpPr/>
          <p:nvPr/>
        </p:nvSpPr>
        <p:spPr>
          <a:xfrm>
            <a:off x="1214642" y="3459854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88CD6DF-22E5-4F3A-B131-451FCBF9C4C1}"/>
              </a:ext>
            </a:extLst>
          </p:cNvPr>
          <p:cNvSpPr/>
          <p:nvPr/>
        </p:nvSpPr>
        <p:spPr>
          <a:xfrm>
            <a:off x="1189334" y="5788413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9E94347-6F60-4C3D-A483-336DE515B645}"/>
              </a:ext>
            </a:extLst>
          </p:cNvPr>
          <p:cNvSpPr/>
          <p:nvPr/>
        </p:nvSpPr>
        <p:spPr>
          <a:xfrm>
            <a:off x="5423578" y="1505236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2754053-3AB3-47F6-8C15-3E54D34ACE32}"/>
              </a:ext>
            </a:extLst>
          </p:cNvPr>
          <p:cNvSpPr/>
          <p:nvPr/>
        </p:nvSpPr>
        <p:spPr>
          <a:xfrm>
            <a:off x="5493110" y="3591257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CB47DA2-216A-428D-84B2-83C23A1313C5}"/>
              </a:ext>
            </a:extLst>
          </p:cNvPr>
          <p:cNvSpPr/>
          <p:nvPr/>
        </p:nvSpPr>
        <p:spPr>
          <a:xfrm>
            <a:off x="5423578" y="5862844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79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3"/>
          <p:cNvSpPr/>
          <p:nvPr/>
        </p:nvSpPr>
        <p:spPr>
          <a:xfrm>
            <a:off x="259244" y="276580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53"/>
          <p:cNvSpPr txBox="1"/>
          <p:nvPr/>
        </p:nvSpPr>
        <p:spPr>
          <a:xfrm>
            <a:off x="934847" y="3372215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sp>
        <p:nvSpPr>
          <p:cNvPr id="441" name="Google Shape;441;p53"/>
          <p:cNvSpPr txBox="1"/>
          <p:nvPr/>
        </p:nvSpPr>
        <p:spPr>
          <a:xfrm>
            <a:off x="2415644" y="836585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53"/>
          <p:cNvSpPr txBox="1"/>
          <p:nvPr/>
        </p:nvSpPr>
        <p:spPr>
          <a:xfrm>
            <a:off x="2417894" y="2822450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53"/>
          <p:cNvSpPr txBox="1"/>
          <p:nvPr/>
        </p:nvSpPr>
        <p:spPr>
          <a:xfrm>
            <a:off x="2415644" y="5018175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4" name="Google Shape;444;p53"/>
          <p:cNvCxnSpPr>
            <a:stCxn id="439" idx="4"/>
            <a:endCxn id="439" idx="7"/>
          </p:cNvCxnSpPr>
          <p:nvPr/>
        </p:nvCxnSpPr>
        <p:spPr>
          <a:xfrm rot="10800000" flipH="1">
            <a:off x="1145144" y="3025300"/>
            <a:ext cx="626400" cy="1512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5" name="Google Shape;445;p53"/>
          <p:cNvSpPr/>
          <p:nvPr/>
        </p:nvSpPr>
        <p:spPr>
          <a:xfrm>
            <a:off x="4628669" y="2809638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53"/>
          <p:cNvSpPr txBox="1"/>
          <p:nvPr/>
        </p:nvSpPr>
        <p:spPr>
          <a:xfrm>
            <a:off x="4842519" y="3686775"/>
            <a:ext cx="7083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47" name="Google Shape;447;p53"/>
          <p:cNvCxnSpPr>
            <a:stCxn id="445" idx="1"/>
            <a:endCxn id="445" idx="5"/>
          </p:cNvCxnSpPr>
          <p:nvPr/>
        </p:nvCxnSpPr>
        <p:spPr>
          <a:xfrm>
            <a:off x="4888143" y="3069112"/>
            <a:ext cx="1252800" cy="12528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8" name="Google Shape;448;p53"/>
          <p:cNvSpPr txBox="1"/>
          <p:nvPr/>
        </p:nvSpPr>
        <p:spPr>
          <a:xfrm>
            <a:off x="6587069" y="862785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53"/>
          <p:cNvSpPr txBox="1"/>
          <p:nvPr/>
        </p:nvSpPr>
        <p:spPr>
          <a:xfrm>
            <a:off x="6589319" y="2848650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53"/>
          <p:cNvSpPr txBox="1"/>
          <p:nvPr/>
        </p:nvSpPr>
        <p:spPr>
          <a:xfrm>
            <a:off x="6587069" y="4954435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53"/>
          <p:cNvSpPr/>
          <p:nvPr/>
        </p:nvSpPr>
        <p:spPr>
          <a:xfrm>
            <a:off x="259244" y="74296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53"/>
          <p:cNvSpPr txBox="1"/>
          <p:nvPr/>
        </p:nvSpPr>
        <p:spPr>
          <a:xfrm>
            <a:off x="1310597" y="1260450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53" name="Google Shape;453;p53"/>
          <p:cNvCxnSpPr/>
          <p:nvPr/>
        </p:nvCxnSpPr>
        <p:spPr>
          <a:xfrm>
            <a:off x="1184144" y="1628860"/>
            <a:ext cx="8469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4" name="Google Shape;454;p53"/>
          <p:cNvSpPr/>
          <p:nvPr/>
        </p:nvSpPr>
        <p:spPr>
          <a:xfrm>
            <a:off x="259244" y="499850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53"/>
          <p:cNvSpPr txBox="1"/>
          <p:nvPr/>
        </p:nvSpPr>
        <p:spPr>
          <a:xfrm>
            <a:off x="846647" y="5515990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56" name="Google Shape;456;p53"/>
          <p:cNvCxnSpPr>
            <a:stCxn id="454" idx="2"/>
            <a:endCxn id="454" idx="6"/>
          </p:cNvCxnSpPr>
          <p:nvPr/>
        </p:nvCxnSpPr>
        <p:spPr>
          <a:xfrm>
            <a:off x="259244" y="5884400"/>
            <a:ext cx="17718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7" name="Google Shape;457;p53"/>
          <p:cNvSpPr/>
          <p:nvPr/>
        </p:nvSpPr>
        <p:spPr>
          <a:xfrm>
            <a:off x="4628644" y="74296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53"/>
          <p:cNvSpPr txBox="1"/>
          <p:nvPr/>
        </p:nvSpPr>
        <p:spPr>
          <a:xfrm>
            <a:off x="5392272" y="1260450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59" name="Google Shape;459;p53"/>
          <p:cNvCxnSpPr/>
          <p:nvPr/>
        </p:nvCxnSpPr>
        <p:spPr>
          <a:xfrm>
            <a:off x="5104727" y="1628860"/>
            <a:ext cx="1295717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0" name="Google Shape;460;p53"/>
          <p:cNvSpPr/>
          <p:nvPr/>
        </p:nvSpPr>
        <p:spPr>
          <a:xfrm>
            <a:off x="4628644" y="499626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53"/>
          <p:cNvSpPr txBox="1"/>
          <p:nvPr/>
        </p:nvSpPr>
        <p:spPr>
          <a:xfrm>
            <a:off x="5511147" y="6007425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62" name="Google Shape;462;p53"/>
          <p:cNvCxnSpPr>
            <a:endCxn id="460" idx="4"/>
          </p:cNvCxnSpPr>
          <p:nvPr/>
        </p:nvCxnSpPr>
        <p:spPr>
          <a:xfrm>
            <a:off x="5511244" y="5857260"/>
            <a:ext cx="3300" cy="9108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40F44F7-345F-4F49-BC38-CBB4ECFE83EA}"/>
              </a:ext>
            </a:extLst>
          </p:cNvPr>
          <p:cNvSpPr/>
          <p:nvPr/>
        </p:nvSpPr>
        <p:spPr>
          <a:xfrm>
            <a:off x="1113923" y="1556273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791D736-4515-42A1-B233-44C9E2EF7876}"/>
              </a:ext>
            </a:extLst>
          </p:cNvPr>
          <p:cNvSpPr/>
          <p:nvPr/>
        </p:nvSpPr>
        <p:spPr>
          <a:xfrm>
            <a:off x="1063918" y="3642609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ABDF35D-893E-443D-943E-081D8E5998D3}"/>
              </a:ext>
            </a:extLst>
          </p:cNvPr>
          <p:cNvSpPr/>
          <p:nvPr/>
        </p:nvSpPr>
        <p:spPr>
          <a:xfrm>
            <a:off x="1063918" y="5816458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8564D6A-E3FB-4A49-8531-0934E5D1CF9B}"/>
              </a:ext>
            </a:extLst>
          </p:cNvPr>
          <p:cNvSpPr/>
          <p:nvPr/>
        </p:nvSpPr>
        <p:spPr>
          <a:xfrm>
            <a:off x="5445445" y="1567762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D00FDD0-EC38-47A5-8A8C-2E08E0DA2240}"/>
              </a:ext>
            </a:extLst>
          </p:cNvPr>
          <p:cNvSpPr/>
          <p:nvPr/>
        </p:nvSpPr>
        <p:spPr>
          <a:xfrm>
            <a:off x="5445445" y="3621073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C570912-930F-4B9F-B448-844DFD9A8ED5}"/>
              </a:ext>
            </a:extLst>
          </p:cNvPr>
          <p:cNvSpPr/>
          <p:nvPr/>
        </p:nvSpPr>
        <p:spPr>
          <a:xfrm>
            <a:off x="5445445" y="5800939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3"/>
          <p:cNvSpPr/>
          <p:nvPr/>
        </p:nvSpPr>
        <p:spPr>
          <a:xfrm>
            <a:off x="259244" y="276580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53"/>
          <p:cNvSpPr txBox="1"/>
          <p:nvPr/>
        </p:nvSpPr>
        <p:spPr>
          <a:xfrm>
            <a:off x="934847" y="3372215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sp>
        <p:nvSpPr>
          <p:cNvPr id="441" name="Google Shape;441;p53"/>
          <p:cNvSpPr txBox="1"/>
          <p:nvPr/>
        </p:nvSpPr>
        <p:spPr>
          <a:xfrm>
            <a:off x="2415644" y="836585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53"/>
          <p:cNvSpPr txBox="1"/>
          <p:nvPr/>
        </p:nvSpPr>
        <p:spPr>
          <a:xfrm>
            <a:off x="2417894" y="2822450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53"/>
          <p:cNvSpPr txBox="1"/>
          <p:nvPr/>
        </p:nvSpPr>
        <p:spPr>
          <a:xfrm>
            <a:off x="2415644" y="5018175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4" name="Google Shape;444;p53"/>
          <p:cNvCxnSpPr>
            <a:stCxn id="439" idx="4"/>
            <a:endCxn id="439" idx="7"/>
          </p:cNvCxnSpPr>
          <p:nvPr/>
        </p:nvCxnSpPr>
        <p:spPr>
          <a:xfrm rot="10800000" flipH="1">
            <a:off x="1145144" y="3025300"/>
            <a:ext cx="626400" cy="1512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5" name="Google Shape;445;p53"/>
          <p:cNvSpPr/>
          <p:nvPr/>
        </p:nvSpPr>
        <p:spPr>
          <a:xfrm>
            <a:off x="4628669" y="2809638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53"/>
          <p:cNvSpPr txBox="1"/>
          <p:nvPr/>
        </p:nvSpPr>
        <p:spPr>
          <a:xfrm>
            <a:off x="4842519" y="3686775"/>
            <a:ext cx="7083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47" name="Google Shape;447;p53"/>
          <p:cNvCxnSpPr>
            <a:stCxn id="445" idx="1"/>
            <a:endCxn id="445" idx="5"/>
          </p:cNvCxnSpPr>
          <p:nvPr/>
        </p:nvCxnSpPr>
        <p:spPr>
          <a:xfrm>
            <a:off x="4888143" y="3069112"/>
            <a:ext cx="1252800" cy="12528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8" name="Google Shape;448;p53"/>
          <p:cNvSpPr txBox="1"/>
          <p:nvPr/>
        </p:nvSpPr>
        <p:spPr>
          <a:xfrm>
            <a:off x="6587069" y="862785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53"/>
          <p:cNvSpPr txBox="1"/>
          <p:nvPr/>
        </p:nvSpPr>
        <p:spPr>
          <a:xfrm>
            <a:off x="6589319" y="2848650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53"/>
          <p:cNvSpPr txBox="1"/>
          <p:nvPr/>
        </p:nvSpPr>
        <p:spPr>
          <a:xfrm>
            <a:off x="6587069" y="4954435"/>
            <a:ext cx="1505100" cy="14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Radius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Diameter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latin typeface="Calibri"/>
                <a:ea typeface="Calibri"/>
                <a:cs typeface="Calibri"/>
                <a:sym typeface="Calibri"/>
              </a:rPr>
              <a:t>Neither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53"/>
          <p:cNvSpPr/>
          <p:nvPr/>
        </p:nvSpPr>
        <p:spPr>
          <a:xfrm>
            <a:off x="259244" y="74296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53"/>
          <p:cNvSpPr txBox="1"/>
          <p:nvPr/>
        </p:nvSpPr>
        <p:spPr>
          <a:xfrm>
            <a:off x="1310597" y="1260450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53" name="Google Shape;453;p53"/>
          <p:cNvCxnSpPr/>
          <p:nvPr/>
        </p:nvCxnSpPr>
        <p:spPr>
          <a:xfrm>
            <a:off x="1184144" y="1628860"/>
            <a:ext cx="8469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4" name="Google Shape;454;p53"/>
          <p:cNvSpPr/>
          <p:nvPr/>
        </p:nvSpPr>
        <p:spPr>
          <a:xfrm>
            <a:off x="259244" y="499850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53"/>
          <p:cNvSpPr txBox="1"/>
          <p:nvPr/>
        </p:nvSpPr>
        <p:spPr>
          <a:xfrm>
            <a:off x="846647" y="5515990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56" name="Google Shape;456;p53"/>
          <p:cNvCxnSpPr>
            <a:stCxn id="454" idx="2"/>
            <a:endCxn id="454" idx="6"/>
          </p:cNvCxnSpPr>
          <p:nvPr/>
        </p:nvCxnSpPr>
        <p:spPr>
          <a:xfrm>
            <a:off x="259244" y="5884400"/>
            <a:ext cx="17718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7" name="Google Shape;457;p53"/>
          <p:cNvSpPr/>
          <p:nvPr/>
        </p:nvSpPr>
        <p:spPr>
          <a:xfrm>
            <a:off x="4628644" y="74296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53"/>
          <p:cNvSpPr txBox="1"/>
          <p:nvPr/>
        </p:nvSpPr>
        <p:spPr>
          <a:xfrm>
            <a:off x="5392272" y="1260450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59" name="Google Shape;459;p53"/>
          <p:cNvCxnSpPr/>
          <p:nvPr/>
        </p:nvCxnSpPr>
        <p:spPr>
          <a:xfrm>
            <a:off x="5104727" y="1628860"/>
            <a:ext cx="1295717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0" name="Google Shape;460;p53"/>
          <p:cNvSpPr/>
          <p:nvPr/>
        </p:nvSpPr>
        <p:spPr>
          <a:xfrm>
            <a:off x="4628644" y="4996260"/>
            <a:ext cx="1771800" cy="17718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53"/>
          <p:cNvSpPr txBox="1"/>
          <p:nvPr/>
        </p:nvSpPr>
        <p:spPr>
          <a:xfrm>
            <a:off x="5511147" y="6007425"/>
            <a:ext cx="5970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</p:txBody>
      </p:sp>
      <p:cxnSp>
        <p:nvCxnSpPr>
          <p:cNvPr id="462" name="Google Shape;462;p53"/>
          <p:cNvCxnSpPr>
            <a:endCxn id="460" idx="4"/>
          </p:cNvCxnSpPr>
          <p:nvPr/>
        </p:nvCxnSpPr>
        <p:spPr>
          <a:xfrm>
            <a:off x="5511244" y="5857260"/>
            <a:ext cx="3300" cy="9108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194507" y="842487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39478" y="3585687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09499" y="5414486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6451714" y="1621975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6481695" y="3195943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6451714" y="4919811"/>
            <a:ext cx="1657964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40F44F7-345F-4F49-BC38-CBB4ECFE83EA}"/>
              </a:ext>
            </a:extLst>
          </p:cNvPr>
          <p:cNvSpPr/>
          <p:nvPr/>
        </p:nvSpPr>
        <p:spPr>
          <a:xfrm>
            <a:off x="1113923" y="1556273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791D736-4515-42A1-B233-44C9E2EF7876}"/>
              </a:ext>
            </a:extLst>
          </p:cNvPr>
          <p:cNvSpPr/>
          <p:nvPr/>
        </p:nvSpPr>
        <p:spPr>
          <a:xfrm>
            <a:off x="1063918" y="3642609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ABDF35D-893E-443D-943E-081D8E5998D3}"/>
              </a:ext>
            </a:extLst>
          </p:cNvPr>
          <p:cNvSpPr/>
          <p:nvPr/>
        </p:nvSpPr>
        <p:spPr>
          <a:xfrm>
            <a:off x="1063918" y="5816458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8564D6A-E3FB-4A49-8531-0934E5D1CF9B}"/>
              </a:ext>
            </a:extLst>
          </p:cNvPr>
          <p:cNvSpPr/>
          <p:nvPr/>
        </p:nvSpPr>
        <p:spPr>
          <a:xfrm>
            <a:off x="5445445" y="1567762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D00FDD0-EC38-47A5-8A8C-2E08E0DA2240}"/>
              </a:ext>
            </a:extLst>
          </p:cNvPr>
          <p:cNvSpPr/>
          <p:nvPr/>
        </p:nvSpPr>
        <p:spPr>
          <a:xfrm>
            <a:off x="5445445" y="3621073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C570912-930F-4B9F-B448-844DFD9A8ED5}"/>
              </a:ext>
            </a:extLst>
          </p:cNvPr>
          <p:cNvSpPr/>
          <p:nvPr/>
        </p:nvSpPr>
        <p:spPr>
          <a:xfrm>
            <a:off x="5445445" y="5800939"/>
            <a:ext cx="131403" cy="1314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09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2084</TotalTime>
  <Words>117</Words>
  <Application>Microsoft Office PowerPoint</Application>
  <PresentationFormat>On-screen Show (4:3)</PresentationFormat>
  <Paragraphs>108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Circles:  Radius or Diameter?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2018-11-27T07:40:09Z</dcterms:modified>
</cp:coreProperties>
</file>