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8" r:id="rId2"/>
    <p:sldId id="302" r:id="rId3"/>
    <p:sldId id="303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Trigonometry: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Using exact trig ratios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B19B4CF6-034C-48AE-BF9C-2BDCD97096B1}"/>
              </a:ext>
            </a:extLst>
          </p:cNvPr>
          <p:cNvSpPr/>
          <p:nvPr/>
        </p:nvSpPr>
        <p:spPr>
          <a:xfrm>
            <a:off x="3681054" y="4297529"/>
            <a:ext cx="2793141" cy="1194956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DAC44A9-2F6B-408D-9DD9-A780E3440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60" y="711831"/>
            <a:ext cx="2381250" cy="2381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8EC1D8-6144-4C7A-8597-581EBBA495B8}"/>
                  </a:ext>
                </a:extLst>
              </p:cNvPr>
              <p:cNvSpPr txBox="1"/>
              <p:nvPr/>
            </p:nvSpPr>
            <p:spPr>
              <a:xfrm>
                <a:off x="1035672" y="1292087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38EC1D8-6144-4C7A-8597-581EBBA49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2" y="1292087"/>
                <a:ext cx="395942" cy="276999"/>
              </a:xfrm>
              <a:prstGeom prst="rect">
                <a:avLst/>
              </a:prstGeom>
              <a:blipFill>
                <a:blip r:embed="rId3"/>
                <a:stretch>
                  <a:fillRect l="-13846" r="-1384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84F86A-AC8B-4039-994C-90EB17028B0A}"/>
                  </a:ext>
                </a:extLst>
              </p:cNvPr>
              <p:cNvSpPr txBox="1"/>
              <p:nvPr/>
            </p:nvSpPr>
            <p:spPr>
              <a:xfrm>
                <a:off x="1824099" y="2954581"/>
                <a:ext cx="536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84F86A-AC8B-4039-994C-90EB17028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099" y="2954581"/>
                <a:ext cx="536172" cy="276999"/>
              </a:xfrm>
              <a:prstGeom prst="rect">
                <a:avLst/>
              </a:prstGeom>
              <a:blipFill>
                <a:blip r:embed="rId4"/>
                <a:stretch>
                  <a:fillRect l="-9091" r="-568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F8D5D7-9D97-4FEF-B0A3-533C64FEA5FA}"/>
                  </a:ext>
                </a:extLst>
              </p:cNvPr>
              <p:cNvSpPr txBox="1"/>
              <p:nvPr/>
            </p:nvSpPr>
            <p:spPr>
              <a:xfrm>
                <a:off x="2096882" y="1598903"/>
                <a:ext cx="536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F8D5D7-9D97-4FEF-B0A3-533C64FEA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882" y="1598903"/>
                <a:ext cx="536172" cy="276999"/>
              </a:xfrm>
              <a:prstGeom prst="rect">
                <a:avLst/>
              </a:prstGeom>
              <a:blipFill>
                <a:blip r:embed="rId5"/>
                <a:stretch>
                  <a:fillRect l="-6818" r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2FC476AB-A736-49A7-8B7A-4530A714A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229" y="685277"/>
            <a:ext cx="2381250" cy="2381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35F143-AACC-42F6-A831-D6DF5151A808}"/>
                  </a:ext>
                </a:extLst>
              </p:cNvPr>
              <p:cNvSpPr txBox="1"/>
              <p:nvPr/>
            </p:nvSpPr>
            <p:spPr>
              <a:xfrm>
                <a:off x="7056691" y="2568103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35F143-AACC-42F6-A831-D6DF5151A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691" y="2568103"/>
                <a:ext cx="395942" cy="276999"/>
              </a:xfrm>
              <a:prstGeom prst="rect">
                <a:avLst/>
              </a:prstGeom>
              <a:blipFill>
                <a:blip r:embed="rId6"/>
                <a:stretch>
                  <a:fillRect l="-13846" r="-1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AA2D426-C18F-446E-A31A-0C1A7DE75F1C}"/>
                  </a:ext>
                </a:extLst>
              </p:cNvPr>
              <p:cNvSpPr txBox="1"/>
              <p:nvPr/>
            </p:nvSpPr>
            <p:spPr>
              <a:xfrm>
                <a:off x="6435768" y="2928027"/>
                <a:ext cx="536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AA2D426-C18F-446E-A31A-0C1A7DE75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768" y="2928027"/>
                <a:ext cx="536172" cy="276999"/>
              </a:xfrm>
              <a:prstGeom prst="rect">
                <a:avLst/>
              </a:prstGeom>
              <a:blipFill>
                <a:blip r:embed="rId7"/>
                <a:stretch>
                  <a:fillRect l="-10227" r="-568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3B1625-D71A-4CE6-8586-89608777EEC0}"/>
                  </a:ext>
                </a:extLst>
              </p:cNvPr>
              <p:cNvSpPr txBox="1"/>
              <p:nvPr/>
            </p:nvSpPr>
            <p:spPr>
              <a:xfrm>
                <a:off x="6708551" y="1572349"/>
                <a:ext cx="5417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3B1625-D71A-4CE6-8586-89608777E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551" y="1572349"/>
                <a:ext cx="541751" cy="276999"/>
              </a:xfrm>
              <a:prstGeom prst="rect">
                <a:avLst/>
              </a:prstGeom>
              <a:blipFill>
                <a:blip r:embed="rId8"/>
                <a:stretch>
                  <a:fillRect l="-10112" r="-561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972BAD-D79C-4B8A-A392-786A12D91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14287"/>
            <a:ext cx="493395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AEB6DB-6AB1-4570-BB6C-4C878FB58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7" y="219075"/>
            <a:ext cx="500062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43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63CF37-D6FB-47A2-A2A9-AB45A6222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15" y="85747"/>
            <a:ext cx="5702369" cy="677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6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E55405-E405-4C45-BCF3-C78B07B62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84" y="74543"/>
            <a:ext cx="5134152" cy="67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6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530155-834A-43A4-ABFD-AD465397B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257175"/>
            <a:ext cx="453390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4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4904F-BCE3-4A46-A7A6-A41F5408F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52387"/>
            <a:ext cx="4610100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1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26931A-5148-4285-9423-653696D2C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675" y="210459"/>
            <a:ext cx="5362369" cy="643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8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27</Words>
  <Application>Microsoft Office PowerPoint</Application>
  <PresentationFormat>On-screen Show (4:3)</PresentationFormat>
  <Paragraphs>16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Trigonometry:  Using exact trig ratios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2018-11-28T13:59:03Z</dcterms:modified>
</cp:coreProperties>
</file>