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974" y="164205"/>
            <a:ext cx="705884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Factorising: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 Quadratics with Single Bracket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419033-57FE-4218-9B8F-5AFF14AEF986}"/>
              </a:ext>
            </a:extLst>
          </p:cNvPr>
          <p:cNvSpPr/>
          <p:nvPr/>
        </p:nvSpPr>
        <p:spPr>
          <a:xfrm>
            <a:off x="3946806" y="4178599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+ 30x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5BCD81-510C-437E-9E14-85BC92A56B12}"/>
              </a:ext>
            </a:extLst>
          </p:cNvPr>
          <p:cNvSpPr/>
          <p:nvPr/>
        </p:nvSpPr>
        <p:spPr>
          <a:xfrm>
            <a:off x="3946806" y="4812779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+ 29x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3EFC05-F881-4DDD-B6DE-1AA5CD9F69B3}"/>
              </a:ext>
            </a:extLst>
          </p:cNvPr>
          <p:cNvSpPr/>
          <p:nvPr/>
        </p:nvSpPr>
        <p:spPr>
          <a:xfrm>
            <a:off x="3946806" y="5432211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+ 27x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E93923B-B478-43D2-8B4B-3D85457D2BCA}"/>
              </a:ext>
            </a:extLst>
          </p:cNvPr>
          <p:cNvSpPr/>
          <p:nvPr/>
        </p:nvSpPr>
        <p:spPr>
          <a:xfrm>
            <a:off x="61703" y="625363"/>
            <a:ext cx="30064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</a:rPr>
              <a:t>Factorise:</a:t>
            </a:r>
          </a:p>
          <a:p>
            <a:endParaRPr lang="en-GB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79C066-D2E8-45BA-ABE9-A5FE0157FF48}"/>
              </a:ext>
            </a:extLst>
          </p:cNvPr>
          <p:cNvSpPr/>
          <p:nvPr/>
        </p:nvSpPr>
        <p:spPr>
          <a:xfrm>
            <a:off x="4581770" y="625363"/>
            <a:ext cx="30064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</a:rPr>
              <a:t>Factorise:</a:t>
            </a:r>
          </a:p>
          <a:p>
            <a:endParaRPr lang="en-GB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81720F-4B05-43E9-9AB7-912948B1DB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C307B1-A241-40C4-8FC9-1413A1C278A6}"/>
              </a:ext>
            </a:extLst>
          </p:cNvPr>
          <p:cNvSpPr/>
          <p:nvPr/>
        </p:nvSpPr>
        <p:spPr>
          <a:xfrm>
            <a:off x="981381" y="1305403"/>
            <a:ext cx="1691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12x</a:t>
            </a:r>
            <a:r>
              <a:rPr lang="en-GB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+ 18x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BC0E70-306B-4768-A178-7FD999E2C618}"/>
              </a:ext>
            </a:extLst>
          </p:cNvPr>
          <p:cNvSpPr/>
          <p:nvPr/>
        </p:nvSpPr>
        <p:spPr>
          <a:xfrm>
            <a:off x="5993113" y="1305403"/>
            <a:ext cx="1691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12x</a:t>
            </a:r>
            <a:r>
              <a:rPr lang="en-GB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+ 20x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1C5A39-BAE5-4B81-8AB7-470AA7DDBE18}"/>
              </a:ext>
            </a:extLst>
          </p:cNvPr>
          <p:cNvSpPr/>
          <p:nvPr/>
        </p:nvSpPr>
        <p:spPr>
          <a:xfrm>
            <a:off x="370729" y="620108"/>
            <a:ext cx="3006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Factorise: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6F7EBB-435D-475F-B39D-55936245837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F074AEF-1782-4FD6-946C-DCFAC6C3C45E}"/>
              </a:ext>
            </a:extLst>
          </p:cNvPr>
          <p:cNvSpPr/>
          <p:nvPr/>
        </p:nvSpPr>
        <p:spPr>
          <a:xfrm>
            <a:off x="959483" y="1533522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10x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+ 30x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61D7480-BF93-4326-97A2-E83D88BBA117}"/>
              </a:ext>
            </a:extLst>
          </p:cNvPr>
          <p:cNvSpPr/>
          <p:nvPr/>
        </p:nvSpPr>
        <p:spPr>
          <a:xfrm>
            <a:off x="959483" y="2182451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+ 30x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50F375E-CA07-4BB5-8DEA-C1C62FF7F3F6}"/>
              </a:ext>
            </a:extLst>
          </p:cNvPr>
          <p:cNvSpPr/>
          <p:nvPr/>
        </p:nvSpPr>
        <p:spPr>
          <a:xfrm>
            <a:off x="959483" y="2816631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+ 29x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90BEB3-A90D-4E36-9AD3-E3E97D11B9A8}"/>
              </a:ext>
            </a:extLst>
          </p:cNvPr>
          <p:cNvSpPr/>
          <p:nvPr/>
        </p:nvSpPr>
        <p:spPr>
          <a:xfrm>
            <a:off x="959483" y="3436063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+ 27x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E46BCF4-80B8-41E3-8EC5-BF7C648E824E}"/>
              </a:ext>
            </a:extLst>
          </p:cNvPr>
          <p:cNvSpPr/>
          <p:nvPr/>
        </p:nvSpPr>
        <p:spPr>
          <a:xfrm>
            <a:off x="959483" y="4084992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- 27x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7FA5CF8-B79C-492F-84B6-AA1ADF9D8527}"/>
              </a:ext>
            </a:extLst>
          </p:cNvPr>
          <p:cNvSpPr/>
          <p:nvPr/>
        </p:nvSpPr>
        <p:spPr>
          <a:xfrm>
            <a:off x="959483" y="4763418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- 27x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3EFE56F-6E17-46D0-A2C4-1028C9C1658F}"/>
              </a:ext>
            </a:extLst>
          </p:cNvPr>
          <p:cNvSpPr/>
          <p:nvPr/>
        </p:nvSpPr>
        <p:spPr>
          <a:xfrm>
            <a:off x="959483" y="5382850"/>
            <a:ext cx="1358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- 27x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1C5A39-BAE5-4B81-8AB7-470AA7DDBE18}"/>
              </a:ext>
            </a:extLst>
          </p:cNvPr>
          <p:cNvSpPr/>
          <p:nvPr/>
        </p:nvSpPr>
        <p:spPr>
          <a:xfrm>
            <a:off x="370729" y="620108"/>
            <a:ext cx="3006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Factorise: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6F7EBB-435D-475F-B39D-55936245837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F074AEF-1782-4FD6-946C-DCFAC6C3C45E}"/>
              </a:ext>
            </a:extLst>
          </p:cNvPr>
          <p:cNvSpPr/>
          <p:nvPr/>
        </p:nvSpPr>
        <p:spPr>
          <a:xfrm>
            <a:off x="959483" y="1533522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10x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+ 30x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61D7480-BF93-4326-97A2-E83D88BBA117}"/>
              </a:ext>
            </a:extLst>
          </p:cNvPr>
          <p:cNvSpPr/>
          <p:nvPr/>
        </p:nvSpPr>
        <p:spPr>
          <a:xfrm>
            <a:off x="959483" y="2182451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+ 30x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50F375E-CA07-4BB5-8DEA-C1C62FF7F3F6}"/>
              </a:ext>
            </a:extLst>
          </p:cNvPr>
          <p:cNvSpPr/>
          <p:nvPr/>
        </p:nvSpPr>
        <p:spPr>
          <a:xfrm>
            <a:off x="959483" y="2816631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+ 29x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90BEB3-A90D-4E36-9AD3-E3E97D11B9A8}"/>
              </a:ext>
            </a:extLst>
          </p:cNvPr>
          <p:cNvSpPr/>
          <p:nvPr/>
        </p:nvSpPr>
        <p:spPr>
          <a:xfrm>
            <a:off x="959483" y="3436063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+ 27x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E46BCF4-80B8-41E3-8EC5-BF7C648E824E}"/>
              </a:ext>
            </a:extLst>
          </p:cNvPr>
          <p:cNvSpPr/>
          <p:nvPr/>
        </p:nvSpPr>
        <p:spPr>
          <a:xfrm>
            <a:off x="959483" y="4084992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- 27x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7FA5CF8-B79C-492F-84B6-AA1ADF9D8527}"/>
              </a:ext>
            </a:extLst>
          </p:cNvPr>
          <p:cNvSpPr/>
          <p:nvPr/>
        </p:nvSpPr>
        <p:spPr>
          <a:xfrm>
            <a:off x="959483" y="4763418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- 27x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3EFE56F-6E17-46D0-A2C4-1028C9C1658F}"/>
              </a:ext>
            </a:extLst>
          </p:cNvPr>
          <p:cNvSpPr/>
          <p:nvPr/>
        </p:nvSpPr>
        <p:spPr>
          <a:xfrm>
            <a:off x="959483" y="5382850"/>
            <a:ext cx="1358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- 27x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238A43-6CEB-4BC5-9273-0DAB414EB047}"/>
              </a:ext>
            </a:extLst>
          </p:cNvPr>
          <p:cNvSpPr/>
          <p:nvPr/>
        </p:nvSpPr>
        <p:spPr>
          <a:xfrm>
            <a:off x="2428155" y="1533522"/>
            <a:ext cx="1548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=10x(x + 3)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CBA862-CE36-4B1E-B318-849C92971F1C}"/>
              </a:ext>
            </a:extLst>
          </p:cNvPr>
          <p:cNvSpPr/>
          <p:nvPr/>
        </p:nvSpPr>
        <p:spPr>
          <a:xfrm>
            <a:off x="2428155" y="2182451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=3x(3x + 10)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327E47-C9C8-4DCE-9B85-E7B1D50B0DCA}"/>
              </a:ext>
            </a:extLst>
          </p:cNvPr>
          <p:cNvSpPr/>
          <p:nvPr/>
        </p:nvSpPr>
        <p:spPr>
          <a:xfrm>
            <a:off x="2428155" y="2787135"/>
            <a:ext cx="1548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=x(9x + 29)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7732C3-17C7-478E-8E17-F6679955DBC0}"/>
              </a:ext>
            </a:extLst>
          </p:cNvPr>
          <p:cNvSpPr/>
          <p:nvPr/>
        </p:nvSpPr>
        <p:spPr>
          <a:xfrm>
            <a:off x="2428155" y="3436064"/>
            <a:ext cx="1393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=9x(x + 3)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1876B3-BFDA-49AC-9EEB-2440D1A1E08D}"/>
              </a:ext>
            </a:extLst>
          </p:cNvPr>
          <p:cNvSpPr/>
          <p:nvPr/>
        </p:nvSpPr>
        <p:spPr>
          <a:xfrm>
            <a:off x="2428155" y="4055496"/>
            <a:ext cx="1334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=9x(x - 3)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DA25E-2264-4A1F-BB9F-9F9AB867F9D3}"/>
              </a:ext>
            </a:extLst>
          </p:cNvPr>
          <p:cNvSpPr/>
          <p:nvPr/>
        </p:nvSpPr>
        <p:spPr>
          <a:xfrm>
            <a:off x="2428155" y="4778167"/>
            <a:ext cx="1497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=9x(x</a:t>
            </a:r>
            <a:r>
              <a:rPr lang="en-GB" sz="24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5E6FAE-595A-4605-A30A-C8326EAA1D84}"/>
              </a:ext>
            </a:extLst>
          </p:cNvPr>
          <p:cNvSpPr/>
          <p:nvPr/>
        </p:nvSpPr>
        <p:spPr>
          <a:xfrm>
            <a:off x="2428155" y="5368102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=9x</a:t>
            </a:r>
            <a:r>
              <a:rPr lang="en-GB" sz="24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 - 3)</a:t>
            </a:r>
          </a:p>
        </p:txBody>
      </p:sp>
    </p:spTree>
    <p:extLst>
      <p:ext uri="{BB962C8B-B14F-4D97-AF65-F5344CB8AC3E}">
        <p14:creationId xmlns:p14="http://schemas.microsoft.com/office/powerpoint/2010/main" val="359637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1603</TotalTime>
  <Words>135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Century Gothic</vt:lpstr>
      <vt:lpstr>Times New Roman</vt:lpstr>
      <vt:lpstr>Office Theme</vt:lpstr>
      <vt:lpstr>Factorising:  Quadratics with Single Bracket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81</cp:revision>
  <dcterms:created xsi:type="dcterms:W3CDTF">2018-01-26T08:52:52Z</dcterms:created>
  <dcterms:modified xsi:type="dcterms:W3CDTF">2018-11-01T12:31:11Z</dcterms:modified>
</cp:coreProperties>
</file>