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29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24" Type="http://schemas.openxmlformats.org/officeDocument/2006/relationships/image" Target="../media/image43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Relationship Id="rId27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Factorising 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Single Bracket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7C8C6C-96A9-44CA-AC2F-185D1FA0254A}"/>
              </a:ext>
            </a:extLst>
          </p:cNvPr>
          <p:cNvSpPr/>
          <p:nvPr/>
        </p:nvSpPr>
        <p:spPr>
          <a:xfrm>
            <a:off x="4096503" y="4073775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30x + 20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7C3F9B-1067-4CA5-BB30-3E5EDF313AAC}"/>
              </a:ext>
            </a:extLst>
          </p:cNvPr>
          <p:cNvSpPr/>
          <p:nvPr/>
        </p:nvSpPr>
        <p:spPr>
          <a:xfrm>
            <a:off x="4096503" y="4643469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30x + 18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21C19B-73D3-4913-95B4-C478D44BA4FA}"/>
              </a:ext>
            </a:extLst>
          </p:cNvPr>
          <p:cNvSpPr/>
          <p:nvPr/>
        </p:nvSpPr>
        <p:spPr>
          <a:xfrm>
            <a:off x="4096503" y="5230310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9x + 18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E93923B-B478-43D2-8B4B-3D85457D2BCA}"/>
              </a:ext>
            </a:extLst>
          </p:cNvPr>
          <p:cNvSpPr/>
          <p:nvPr/>
        </p:nvSpPr>
        <p:spPr>
          <a:xfrm>
            <a:off x="61703" y="625363"/>
            <a:ext cx="30064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</a:rPr>
              <a:t>Factorise:</a:t>
            </a:r>
          </a:p>
          <a:p>
            <a:endParaRPr lang="en-GB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6C80485-3A17-4CA1-8A2D-FCED17884029}"/>
                  </a:ext>
                </a:extLst>
              </p:cNvPr>
              <p:cNvSpPr/>
              <p:nvPr/>
            </p:nvSpPr>
            <p:spPr>
              <a:xfrm>
                <a:off x="988471" y="1163972"/>
                <a:ext cx="18474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 − 24</m:t>
                      </m:r>
                    </m:oMath>
                  </m:oMathPara>
                </a14:m>
                <a:endParaRPr lang="en-GB" sz="28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6C80485-3A17-4CA1-8A2D-FCED17884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471" y="1163972"/>
                <a:ext cx="184749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4679C066-D2E8-45BA-ABE9-A5FE0157FF48}"/>
              </a:ext>
            </a:extLst>
          </p:cNvPr>
          <p:cNvSpPr/>
          <p:nvPr/>
        </p:nvSpPr>
        <p:spPr>
          <a:xfrm>
            <a:off x="4581770" y="625363"/>
            <a:ext cx="30064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</a:rPr>
              <a:t>Factorise:</a:t>
            </a:r>
          </a:p>
          <a:p>
            <a:endParaRPr lang="en-GB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4C209C3-6732-42B5-B35E-3E340E3C9233}"/>
                  </a:ext>
                </a:extLst>
              </p:cNvPr>
              <p:cNvSpPr/>
              <p:nvPr/>
            </p:nvSpPr>
            <p:spPr>
              <a:xfrm>
                <a:off x="6120918" y="1163972"/>
                <a:ext cx="18474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 − 24</m:t>
                      </m:r>
                    </m:oMath>
                  </m:oMathPara>
                </a14:m>
                <a:endParaRPr lang="en-GB" sz="28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4C209C3-6732-42B5-B35E-3E340E3C92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918" y="1163972"/>
                <a:ext cx="184749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3C81720F-4B05-43E9-9AB7-912948B1DB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A1C5A39-BAE5-4B81-8AB7-470AA7DDBE18}"/>
              </a:ext>
            </a:extLst>
          </p:cNvPr>
          <p:cNvSpPr/>
          <p:nvPr/>
        </p:nvSpPr>
        <p:spPr>
          <a:xfrm>
            <a:off x="370729" y="620108"/>
            <a:ext cx="3006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Factorise: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209C837-B24F-423A-83E8-4157B5817CEA}"/>
                  </a:ext>
                </a:extLst>
              </p:cNvPr>
              <p:cNvSpPr/>
              <p:nvPr/>
            </p:nvSpPr>
            <p:spPr>
              <a:xfrm>
                <a:off x="723000" y="1139384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− 18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209C837-B24F-423A-83E8-4157B5817C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00" y="1139384"/>
                <a:ext cx="1606787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EFA46F9-85B1-46E6-B71A-0AAD2F80516D}"/>
                  </a:ext>
                </a:extLst>
              </p:cNvPr>
              <p:cNvSpPr/>
              <p:nvPr/>
            </p:nvSpPr>
            <p:spPr>
              <a:xfrm>
                <a:off x="723000" y="1744068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− 19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EFA46F9-85B1-46E6-B71A-0AAD2F8051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00" y="1744068"/>
                <a:ext cx="160678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A4D10F9-D931-4582-9C79-E9D8F26E5634}"/>
                  </a:ext>
                </a:extLst>
              </p:cNvPr>
              <p:cNvSpPr/>
              <p:nvPr/>
            </p:nvSpPr>
            <p:spPr>
              <a:xfrm>
                <a:off x="723000" y="2437242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− 20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A4D10F9-D931-4582-9C79-E9D8F26E56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00" y="2437242"/>
                <a:ext cx="160678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9250B4D-4BC1-434E-890E-D50B04F229EA}"/>
                  </a:ext>
                </a:extLst>
              </p:cNvPr>
              <p:cNvSpPr/>
              <p:nvPr/>
            </p:nvSpPr>
            <p:spPr>
              <a:xfrm>
                <a:off x="723000" y="3100919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+ 20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9250B4D-4BC1-434E-890E-D50B04F229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00" y="3100919"/>
                <a:ext cx="160678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7BE82C8-C8C4-44D4-AC56-9104C542C128}"/>
                  </a:ext>
                </a:extLst>
              </p:cNvPr>
              <p:cNvSpPr/>
              <p:nvPr/>
            </p:nvSpPr>
            <p:spPr>
              <a:xfrm>
                <a:off x="723000" y="3808842"/>
                <a:ext cx="18360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−30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+ 20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7BE82C8-C8C4-44D4-AC56-9104C542C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00" y="3808842"/>
                <a:ext cx="183601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9DDA06E-5776-4601-9A1A-1D1F189F8B04}"/>
                  </a:ext>
                </a:extLst>
              </p:cNvPr>
              <p:cNvSpPr/>
              <p:nvPr/>
            </p:nvSpPr>
            <p:spPr>
              <a:xfrm>
                <a:off x="723000" y="4457772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35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+ 20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9DDA06E-5776-4601-9A1A-1D1F189F8B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00" y="4457772"/>
                <a:ext cx="160678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6ACCB80-56A4-49BD-941A-5AB2C1BC1FE4}"/>
                  </a:ext>
                </a:extLst>
              </p:cNvPr>
              <p:cNvSpPr/>
              <p:nvPr/>
            </p:nvSpPr>
            <p:spPr>
              <a:xfrm>
                <a:off x="723000" y="5195191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35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+ 21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6ACCB80-56A4-49BD-941A-5AB2C1BC1F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00" y="5195191"/>
                <a:ext cx="160678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48C7A06-CE39-4584-9814-81B5EDB17E64}"/>
                  </a:ext>
                </a:extLst>
              </p:cNvPr>
              <p:cNvSpPr/>
              <p:nvPr/>
            </p:nvSpPr>
            <p:spPr>
              <a:xfrm>
                <a:off x="4572000" y="1139384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48C7A06-CE39-4584-9814-81B5EDB17E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9384"/>
                <a:ext cx="160678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1927D2B-A30B-4696-9B31-8E1BDC140E30}"/>
                  </a:ext>
                </a:extLst>
              </p:cNvPr>
              <p:cNvSpPr/>
              <p:nvPr/>
            </p:nvSpPr>
            <p:spPr>
              <a:xfrm>
                <a:off x="4572000" y="1744068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27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1927D2B-A30B-4696-9B31-8E1BDC140E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4068"/>
                <a:ext cx="160678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B1B5FCD-1E90-482D-95E9-59020F55EDFB}"/>
                  </a:ext>
                </a:extLst>
              </p:cNvPr>
              <p:cNvSpPr/>
              <p:nvPr/>
            </p:nvSpPr>
            <p:spPr>
              <a:xfrm>
                <a:off x="4572000" y="2437242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18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B1B5FCD-1E90-482D-95E9-59020F55ED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37242"/>
                <a:ext cx="1606787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78E3B4A-2C94-4BB4-85C2-08F5B23F4043}"/>
                  </a:ext>
                </a:extLst>
              </p:cNvPr>
              <p:cNvSpPr/>
              <p:nvPr/>
            </p:nvSpPr>
            <p:spPr>
              <a:xfrm>
                <a:off x="4572000" y="3100919"/>
                <a:ext cx="14368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9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78E3B4A-2C94-4BB4-85C2-08F5B23F4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00919"/>
                <a:ext cx="143686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FD688F1-434F-42B3-99F6-6E58FC26012C}"/>
                  </a:ext>
                </a:extLst>
              </p:cNvPr>
              <p:cNvSpPr/>
              <p:nvPr/>
            </p:nvSpPr>
            <p:spPr>
              <a:xfrm>
                <a:off x="4572000" y="4443023"/>
                <a:ext cx="1447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FD688F1-434F-42B3-99F6-6E58FC2601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43023"/>
                <a:ext cx="144757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72D66E0-EED3-4F1E-95F6-454896EA8DD9}"/>
                  </a:ext>
                </a:extLst>
              </p:cNvPr>
              <p:cNvSpPr/>
              <p:nvPr/>
            </p:nvSpPr>
            <p:spPr>
              <a:xfrm>
                <a:off x="4572000" y="5091953"/>
                <a:ext cx="14469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𝑎𝑦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72D66E0-EED3-4F1E-95F6-454896EA8D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91953"/>
                <a:ext cx="1446935" cy="461665"/>
              </a:xfrm>
              <a:prstGeom prst="rect">
                <a:avLst/>
              </a:prstGeom>
              <a:blipFill>
                <a:blip r:embed="rId1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975ED7C-FCCD-4180-B85F-90DD097F2CEC}"/>
                  </a:ext>
                </a:extLst>
              </p:cNvPr>
              <p:cNvSpPr/>
              <p:nvPr/>
            </p:nvSpPr>
            <p:spPr>
              <a:xfrm>
                <a:off x="4572000" y="3764597"/>
                <a:ext cx="14368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9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+ 19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975ED7C-FCCD-4180-B85F-90DD097F2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64597"/>
                <a:ext cx="1436868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036F7EBB-435D-475F-B39D-55936245837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A1C5A39-BAE5-4B81-8AB7-470AA7DDBE18}"/>
              </a:ext>
            </a:extLst>
          </p:cNvPr>
          <p:cNvSpPr/>
          <p:nvPr/>
        </p:nvSpPr>
        <p:spPr>
          <a:xfrm>
            <a:off x="370729" y="620108"/>
            <a:ext cx="3006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Factorise: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6F7EBB-435D-475F-B39D-55936245837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752FDCE-6106-4315-BD33-8BB9B0C6947A}"/>
                  </a:ext>
                </a:extLst>
              </p:cNvPr>
              <p:cNvSpPr/>
              <p:nvPr/>
            </p:nvSpPr>
            <p:spPr>
              <a:xfrm>
                <a:off x="2049004" y="1139384"/>
                <a:ext cx="18471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=6(5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– 3)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752FDCE-6106-4315-BD33-8BB9B0C694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04" y="1139384"/>
                <a:ext cx="1847172" cy="461665"/>
              </a:xfrm>
              <a:prstGeom prst="rect">
                <a:avLst/>
              </a:prstGeom>
              <a:blipFill>
                <a:blip r:embed="rId2"/>
                <a:stretch>
                  <a:fillRect r="-990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823569F-5957-4B0B-9ADE-F195C168BEEF}"/>
                  </a:ext>
                </a:extLst>
              </p:cNvPr>
              <p:cNvSpPr/>
              <p:nvPr/>
            </p:nvSpPr>
            <p:spPr>
              <a:xfrm>
                <a:off x="2049004" y="1714571"/>
                <a:ext cx="17606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=30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– 19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823569F-5957-4B0B-9ADE-F195C168BE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04" y="1714571"/>
                <a:ext cx="176061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D9FBE49-E646-4A25-A2A5-BCE460F887F1}"/>
                  </a:ext>
                </a:extLst>
              </p:cNvPr>
              <p:cNvSpPr/>
              <p:nvPr/>
            </p:nvSpPr>
            <p:spPr>
              <a:xfrm>
                <a:off x="2049004" y="2319255"/>
                <a:ext cx="20170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=10(3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–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D9FBE49-E646-4A25-A2A5-BCE460F887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04" y="2319255"/>
                <a:ext cx="2017091" cy="461665"/>
              </a:xfrm>
              <a:prstGeom prst="rect">
                <a:avLst/>
              </a:prstGeom>
              <a:blipFill>
                <a:blip r:embed="rId4"/>
                <a:stretch>
                  <a:fillRect r="-604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0060284-FEAA-4FFB-96C8-50AC9550C647}"/>
                  </a:ext>
                </a:extLst>
              </p:cNvPr>
              <p:cNvSpPr/>
              <p:nvPr/>
            </p:nvSpPr>
            <p:spPr>
              <a:xfrm>
                <a:off x="2049004" y="3071423"/>
                <a:ext cx="21779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=10(3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0060284-FEAA-4FFB-96C8-50AC9550C6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04" y="3071423"/>
                <a:ext cx="2177969" cy="461665"/>
              </a:xfrm>
              <a:prstGeom prst="rect">
                <a:avLst/>
              </a:prstGeom>
              <a:blipFill>
                <a:blip r:embed="rId5"/>
                <a:stretch>
                  <a:fillRect r="-560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21AF60F-508F-470B-853C-9FDC49A536D0}"/>
                  </a:ext>
                </a:extLst>
              </p:cNvPr>
              <p:cNvSpPr/>
              <p:nvPr/>
            </p:nvSpPr>
            <p:spPr>
              <a:xfrm>
                <a:off x="2049004" y="3779345"/>
                <a:ext cx="24071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=10(−3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21AF60F-508F-470B-853C-9FDC49A536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04" y="3779345"/>
                <a:ext cx="2407197" cy="461665"/>
              </a:xfrm>
              <a:prstGeom prst="rect">
                <a:avLst/>
              </a:prstGeom>
              <a:blipFill>
                <a:blip r:embed="rId6"/>
                <a:stretch>
                  <a:fillRect r="-506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8A4C389-AF3A-4BB5-945B-C7A860907721}"/>
                  </a:ext>
                </a:extLst>
              </p:cNvPr>
              <p:cNvSpPr/>
              <p:nvPr/>
            </p:nvSpPr>
            <p:spPr>
              <a:xfrm>
                <a:off x="2049004" y="4428274"/>
                <a:ext cx="20080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=5(7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+ 4)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8A4C389-AF3A-4BB5-945B-C7A8609077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04" y="4428274"/>
                <a:ext cx="2008050" cy="461665"/>
              </a:xfrm>
              <a:prstGeom prst="rect">
                <a:avLst/>
              </a:prstGeom>
              <a:blipFill>
                <a:blip r:embed="rId7"/>
                <a:stretch>
                  <a:fillRect r="-606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5E242B6-A65A-40F3-AC6A-DD96625A3BD9}"/>
                  </a:ext>
                </a:extLst>
              </p:cNvPr>
              <p:cNvSpPr/>
              <p:nvPr/>
            </p:nvSpPr>
            <p:spPr>
              <a:xfrm>
                <a:off x="2049004" y="5150945"/>
                <a:ext cx="20080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=7(5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+ 3)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5E242B6-A65A-40F3-AC6A-DD96625A3B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04" y="5150945"/>
                <a:ext cx="2008050" cy="461665"/>
              </a:xfrm>
              <a:prstGeom prst="rect">
                <a:avLst/>
              </a:prstGeom>
              <a:blipFill>
                <a:blip r:embed="rId8"/>
                <a:stretch>
                  <a:fillRect r="-606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C836A80-8A01-4951-AD4B-9E14EECB49CD}"/>
                  </a:ext>
                </a:extLst>
              </p:cNvPr>
              <p:cNvSpPr/>
              <p:nvPr/>
            </p:nvSpPr>
            <p:spPr>
              <a:xfrm>
                <a:off x="6698349" y="1135193"/>
                <a:ext cx="20080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=6(5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+ 3)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C836A80-8A01-4951-AD4B-9E14EECB49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349" y="1135193"/>
                <a:ext cx="2008050" cy="461665"/>
              </a:xfrm>
              <a:prstGeom prst="rect">
                <a:avLst/>
              </a:prstGeom>
              <a:blipFill>
                <a:blip r:embed="rId9"/>
                <a:stretch>
                  <a:fillRect r="-608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9ADDEFC-FE09-4B77-9DD3-2BA94D73E95A}"/>
                  </a:ext>
                </a:extLst>
              </p:cNvPr>
              <p:cNvSpPr/>
              <p:nvPr/>
            </p:nvSpPr>
            <p:spPr>
              <a:xfrm>
                <a:off x="6698349" y="1680883"/>
                <a:ext cx="20080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=9(3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9ADDEFC-FE09-4B77-9DD3-2BA94D73E9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349" y="1680883"/>
                <a:ext cx="2008050" cy="461665"/>
              </a:xfrm>
              <a:prstGeom prst="rect">
                <a:avLst/>
              </a:prstGeom>
              <a:blipFill>
                <a:blip r:embed="rId10"/>
                <a:stretch>
                  <a:fillRect r="-608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6E74922-69EB-4569-8D4D-CF261EB61571}"/>
                  </a:ext>
                </a:extLst>
              </p:cNvPr>
              <p:cNvSpPr/>
              <p:nvPr/>
            </p:nvSpPr>
            <p:spPr>
              <a:xfrm>
                <a:off x="6698349" y="2418303"/>
                <a:ext cx="20080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=18(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6E74922-69EB-4569-8D4D-CF261EB615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349" y="2418303"/>
                <a:ext cx="2008050" cy="461665"/>
              </a:xfrm>
              <a:prstGeom prst="rect">
                <a:avLst/>
              </a:prstGeom>
              <a:blipFill>
                <a:blip r:embed="rId11"/>
                <a:stretch>
                  <a:fillRect r="-608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7F4FC37-E6F0-4892-9591-60822CFE5FCC}"/>
                  </a:ext>
                </a:extLst>
              </p:cNvPr>
              <p:cNvSpPr/>
              <p:nvPr/>
            </p:nvSpPr>
            <p:spPr>
              <a:xfrm>
                <a:off x="6698349" y="3096729"/>
                <a:ext cx="18381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=9(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7F4FC37-E6F0-4892-9591-60822CFE5F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349" y="3096729"/>
                <a:ext cx="1838132" cy="461665"/>
              </a:xfrm>
              <a:prstGeom prst="rect">
                <a:avLst/>
              </a:prstGeom>
              <a:blipFill>
                <a:blip r:embed="rId12"/>
                <a:stretch>
                  <a:fillRect r="-664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0A291DF-48EC-4092-A2E5-73826A5729D4}"/>
                  </a:ext>
                </a:extLst>
              </p:cNvPr>
              <p:cNvSpPr/>
              <p:nvPr/>
            </p:nvSpPr>
            <p:spPr>
              <a:xfrm>
                <a:off x="6698349" y="3745658"/>
                <a:ext cx="17515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=9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0A291DF-48EC-4092-A2E5-73826A572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349" y="3745658"/>
                <a:ext cx="1751570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67E41A5-98AD-4910-8EE6-BC23441030E5}"/>
                  </a:ext>
                </a:extLst>
              </p:cNvPr>
              <p:cNvSpPr/>
              <p:nvPr/>
            </p:nvSpPr>
            <p:spPr>
              <a:xfrm>
                <a:off x="6698349" y="4453581"/>
                <a:ext cx="18472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67E41A5-98AD-4910-8EE6-BC23441030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349" y="4453581"/>
                <a:ext cx="1847237" cy="461665"/>
              </a:xfrm>
              <a:prstGeom prst="rect">
                <a:avLst/>
              </a:prstGeom>
              <a:blipFill>
                <a:blip r:embed="rId14"/>
                <a:stretch>
                  <a:fillRect r="-660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15E15F9-4DBC-4E3C-BB9D-6C0A82219319}"/>
                  </a:ext>
                </a:extLst>
              </p:cNvPr>
              <p:cNvSpPr/>
              <p:nvPr/>
            </p:nvSpPr>
            <p:spPr>
              <a:xfrm>
                <a:off x="6698349" y="5102510"/>
                <a:ext cx="18540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15E15F9-4DBC-4E3C-BB9D-6C0A822193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349" y="5102510"/>
                <a:ext cx="1854097" cy="461665"/>
              </a:xfrm>
              <a:prstGeom prst="rect">
                <a:avLst/>
              </a:prstGeom>
              <a:blipFill>
                <a:blip r:embed="rId15"/>
                <a:stretch>
                  <a:fillRect r="-329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8BE77F7-B122-4EB0-A213-765D6D4C0BA3}"/>
                  </a:ext>
                </a:extLst>
              </p:cNvPr>
              <p:cNvSpPr/>
              <p:nvPr/>
            </p:nvSpPr>
            <p:spPr>
              <a:xfrm>
                <a:off x="358810" y="1138511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− 18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8BE77F7-B122-4EB0-A213-765D6D4C0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10" y="1138511"/>
                <a:ext cx="1606787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5956D0D1-40E6-4130-A00D-67148116F640}"/>
                  </a:ext>
                </a:extLst>
              </p:cNvPr>
              <p:cNvSpPr/>
              <p:nvPr/>
            </p:nvSpPr>
            <p:spPr>
              <a:xfrm>
                <a:off x="358810" y="1743195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− 19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5956D0D1-40E6-4130-A00D-67148116F6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10" y="1743195"/>
                <a:ext cx="1606787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412C4ED-6AA9-40CE-9EB4-F174EAB2AA38}"/>
                  </a:ext>
                </a:extLst>
              </p:cNvPr>
              <p:cNvSpPr/>
              <p:nvPr/>
            </p:nvSpPr>
            <p:spPr>
              <a:xfrm>
                <a:off x="358810" y="2436369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− 20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412C4ED-6AA9-40CE-9EB4-F174EAB2AA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10" y="2436369"/>
                <a:ext cx="1606787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F8434F1-FFD0-4DA5-85FD-37343E74D420}"/>
                  </a:ext>
                </a:extLst>
              </p:cNvPr>
              <p:cNvSpPr/>
              <p:nvPr/>
            </p:nvSpPr>
            <p:spPr>
              <a:xfrm>
                <a:off x="358810" y="3100046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+ 20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F8434F1-FFD0-4DA5-85FD-37343E74D4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10" y="3100046"/>
                <a:ext cx="1606787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48CA2AA-79C7-4A8F-8F29-0C1122CB8C79}"/>
                  </a:ext>
                </a:extLst>
              </p:cNvPr>
              <p:cNvSpPr/>
              <p:nvPr/>
            </p:nvSpPr>
            <p:spPr>
              <a:xfrm>
                <a:off x="358810" y="3807969"/>
                <a:ext cx="18360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−30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+ 20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48CA2AA-79C7-4A8F-8F29-0C1122CB8C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10" y="3807969"/>
                <a:ext cx="1836015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B980D2A6-AE48-4902-8861-0C38D8E3D483}"/>
                  </a:ext>
                </a:extLst>
              </p:cNvPr>
              <p:cNvSpPr/>
              <p:nvPr/>
            </p:nvSpPr>
            <p:spPr>
              <a:xfrm>
                <a:off x="358810" y="4456899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35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+ 20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B980D2A6-AE48-4902-8861-0C38D8E3D4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10" y="4456899"/>
                <a:ext cx="1606787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E691E993-A2A5-4388-9D29-FAE2B2811C2A}"/>
                  </a:ext>
                </a:extLst>
              </p:cNvPr>
              <p:cNvSpPr/>
              <p:nvPr/>
            </p:nvSpPr>
            <p:spPr>
              <a:xfrm>
                <a:off x="358810" y="5194318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35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+ 21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E691E993-A2A5-4388-9D29-FAE2B2811C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10" y="5194318"/>
                <a:ext cx="1606787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68A617DA-1D8C-4E71-9C49-3D8877796F87}"/>
                  </a:ext>
                </a:extLst>
              </p:cNvPr>
              <p:cNvSpPr/>
              <p:nvPr/>
            </p:nvSpPr>
            <p:spPr>
              <a:xfrm>
                <a:off x="4999382" y="1139384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68A617DA-1D8C-4E71-9C49-3D8877796F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382" y="1139384"/>
                <a:ext cx="1606787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40CD381-F3A5-48A1-8711-50235D8F5C85}"/>
                  </a:ext>
                </a:extLst>
              </p:cNvPr>
              <p:cNvSpPr/>
              <p:nvPr/>
            </p:nvSpPr>
            <p:spPr>
              <a:xfrm>
                <a:off x="4999382" y="1744068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27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40CD381-F3A5-48A1-8711-50235D8F5C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382" y="1744068"/>
                <a:ext cx="1606787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995E773C-3267-44E7-AB01-1CBBCF389D85}"/>
                  </a:ext>
                </a:extLst>
              </p:cNvPr>
              <p:cNvSpPr/>
              <p:nvPr/>
            </p:nvSpPr>
            <p:spPr>
              <a:xfrm>
                <a:off x="4999382" y="2437242"/>
                <a:ext cx="1606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18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995E773C-3267-44E7-AB01-1CBBCF389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382" y="2437242"/>
                <a:ext cx="1606787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496E505-2E97-43DD-A994-C1DBA4B3BE15}"/>
                  </a:ext>
                </a:extLst>
              </p:cNvPr>
              <p:cNvSpPr/>
              <p:nvPr/>
            </p:nvSpPr>
            <p:spPr>
              <a:xfrm>
                <a:off x="4999382" y="3100919"/>
                <a:ext cx="14368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9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+ 18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496E505-2E97-43DD-A994-C1DBA4B3BE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382" y="3100919"/>
                <a:ext cx="1436868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5A3A0F3-47B4-447D-91F5-889E50A3A633}"/>
                  </a:ext>
                </a:extLst>
              </p:cNvPr>
              <p:cNvSpPr/>
              <p:nvPr/>
            </p:nvSpPr>
            <p:spPr>
              <a:xfrm>
                <a:off x="4999382" y="4443023"/>
                <a:ext cx="1447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5A3A0F3-47B4-447D-91F5-889E50A3A6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382" y="4443023"/>
                <a:ext cx="1447576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BD4B81B-301B-49F3-B098-3658C918934D}"/>
                  </a:ext>
                </a:extLst>
              </p:cNvPr>
              <p:cNvSpPr/>
              <p:nvPr/>
            </p:nvSpPr>
            <p:spPr>
              <a:xfrm>
                <a:off x="4999382" y="5091953"/>
                <a:ext cx="14469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𝑎𝑦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BD4B81B-301B-49F3-B098-3658C91893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382" y="5091953"/>
                <a:ext cx="1446935" cy="461665"/>
              </a:xfrm>
              <a:prstGeom prst="rect">
                <a:avLst/>
              </a:prstGeom>
              <a:blipFill>
                <a:blip r:embed="rId2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E17AF82-02BF-439D-A5F3-862FF3626F04}"/>
                  </a:ext>
                </a:extLst>
              </p:cNvPr>
              <p:cNvSpPr/>
              <p:nvPr/>
            </p:nvSpPr>
            <p:spPr>
              <a:xfrm>
                <a:off x="4999382" y="3764597"/>
                <a:ext cx="14368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9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+ 19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E17AF82-02BF-439D-A5F3-862FF3626F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382" y="3764597"/>
                <a:ext cx="1436868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24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247</Words>
  <Application>Microsoft Office PowerPoint</Application>
  <PresentationFormat>On-screen Show (4:3)</PresentationFormat>
  <Paragraphs>64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Century Gothic</vt:lpstr>
      <vt:lpstr>Times New Roman</vt:lpstr>
      <vt:lpstr>Office Theme</vt:lpstr>
      <vt:lpstr>Factorising : Single Bracket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79</cp:revision>
  <dcterms:created xsi:type="dcterms:W3CDTF">2018-01-26T08:52:52Z</dcterms:created>
  <dcterms:modified xsi:type="dcterms:W3CDTF">2018-11-01T12:29:40Z</dcterms:modified>
</cp:coreProperties>
</file>