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8" r:id="rId2"/>
    <p:sldId id="302" r:id="rId3"/>
    <p:sldId id="303" r:id="rId4"/>
    <p:sldId id="306" r:id="rId5"/>
    <p:sldId id="304" r:id="rId6"/>
    <p:sldId id="305" r:id="rId7"/>
    <p:sldId id="30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72" autoAdjust="0"/>
    <p:restoredTop sz="89360" autoAdjust="0"/>
  </p:normalViewPr>
  <p:slideViewPr>
    <p:cSldViewPr snapToGrid="0">
      <p:cViewPr varScale="1">
        <p:scale>
          <a:sx n="77" d="100"/>
          <a:sy n="77" d="100"/>
        </p:scale>
        <p:origin x="11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0.png"/><Relationship Id="rId10" Type="http://schemas.openxmlformats.org/officeDocument/2006/relationships/image" Target="../media/image14.png"/><Relationship Id="rId4" Type="http://schemas.openxmlformats.org/officeDocument/2006/relationships/image" Target="../media/image80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2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40.png"/><Relationship Id="rId5" Type="http://schemas.openxmlformats.org/officeDocument/2006/relationships/image" Target="../media/image230.png"/><Relationship Id="rId10" Type="http://schemas.openxmlformats.org/officeDocument/2006/relationships/image" Target="../media/image39.png"/><Relationship Id="rId4" Type="http://schemas.openxmlformats.org/officeDocument/2006/relationships/image" Target="../media/image38.png"/><Relationship Id="rId9" Type="http://schemas.openxmlformats.org/officeDocument/2006/relationships/image" Target="../media/image27.png"/><Relationship Id="rId1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Fractional changes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374953" y="3844897"/>
                <a:ext cx="2491003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/>
                  <a:t> </a:t>
                </a:r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953" y="3844897"/>
                <a:ext cx="2491003" cy="625812"/>
              </a:xfrm>
              <a:prstGeom prst="rect">
                <a:avLst/>
              </a:prstGeom>
              <a:blipFill>
                <a:blip r:embed="rId7"/>
                <a:stretch>
                  <a:fillRect l="-245" r="-2941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366719" y="4609138"/>
                <a:ext cx="2466957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 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719" y="4609138"/>
                <a:ext cx="2466957" cy="625812"/>
              </a:xfrm>
              <a:prstGeom prst="rect">
                <a:avLst/>
              </a:prstGeom>
              <a:blipFill>
                <a:blip r:embed="rId8"/>
                <a:stretch>
                  <a:fillRect l="-988" r="-2963" b="-77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3374953" y="5350618"/>
                <a:ext cx="2731966" cy="6248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Decrease 28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bg1"/>
                            </a:solidFill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953" y="5350618"/>
                <a:ext cx="2731966" cy="624851"/>
              </a:xfrm>
              <a:prstGeom prst="rect">
                <a:avLst/>
              </a:prstGeom>
              <a:blipFill>
                <a:blip r:embed="rId9"/>
                <a:stretch>
                  <a:fillRect l="-3571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0" y="610521"/>
                <a:ext cx="2884829" cy="703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latin typeface="Calibri" charset="0"/>
                    <a:ea typeface="Calibri" charset="0"/>
                    <a:cs typeface="Calibri" charset="0"/>
                  </a:rPr>
                  <a:t>Increase 60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610521"/>
                <a:ext cx="2884829" cy="703398"/>
              </a:xfrm>
              <a:prstGeom prst="rect">
                <a:avLst/>
              </a:prstGeom>
              <a:blipFill rotWithShape="0">
                <a:blip r:embed="rId2"/>
                <a:stretch>
                  <a:fillRect l="-4228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64915" y="610521"/>
                <a:ext cx="3240360" cy="713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charset="0"/>
                    <a:ea typeface="Calibri" charset="0"/>
                    <a:cs typeface="Calibri" charset="0"/>
                  </a:rPr>
                  <a:t>Increase 60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GB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4915" y="610521"/>
                <a:ext cx="3240360" cy="713529"/>
              </a:xfrm>
              <a:prstGeom prst="rect">
                <a:avLst/>
              </a:prstGeom>
              <a:blipFill rotWithShape="0">
                <a:blip r:embed="rId3"/>
                <a:stretch>
                  <a:fillRect l="-3759" b="-9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0" y="138277"/>
                <a:ext cx="285398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8277"/>
                <a:ext cx="2853986" cy="714683"/>
              </a:xfrm>
              <a:prstGeom prst="rect">
                <a:avLst/>
              </a:prstGeom>
              <a:blipFill rotWithShape="0">
                <a:blip r:embed="rId2"/>
                <a:stretch>
                  <a:fillRect l="-1496" r="-341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51296" y="2078315"/>
                <a:ext cx="285398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6" y="2078315"/>
                <a:ext cx="2853986" cy="714683"/>
              </a:xfrm>
              <a:prstGeom prst="rect">
                <a:avLst/>
              </a:prstGeom>
              <a:blipFill rotWithShape="0">
                <a:blip r:embed="rId3"/>
                <a:stretch>
                  <a:fillRect l="-1493" r="-341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1295" y="3183738"/>
                <a:ext cx="285398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5" y="3183738"/>
                <a:ext cx="2853986" cy="714683"/>
              </a:xfrm>
              <a:prstGeom prst="rect">
                <a:avLst/>
              </a:prstGeom>
              <a:blipFill rotWithShape="0">
                <a:blip r:embed="rId4"/>
                <a:stretch>
                  <a:fillRect l="-1493" r="-3412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51296" y="1070167"/>
                <a:ext cx="2853986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6" y="1070167"/>
                <a:ext cx="2853986" cy="714683"/>
              </a:xfrm>
              <a:prstGeom prst="rect">
                <a:avLst/>
              </a:prstGeom>
              <a:blipFill rotWithShape="0">
                <a:blip r:embed="rId5"/>
                <a:stretch>
                  <a:fillRect l="-1493" r="-341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296" y="4336060"/>
                <a:ext cx="299986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20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96" y="4336060"/>
                <a:ext cx="2999860" cy="714683"/>
              </a:xfrm>
              <a:prstGeom prst="rect">
                <a:avLst/>
              </a:prstGeom>
              <a:blipFill rotWithShape="0">
                <a:blip r:embed="rId6"/>
                <a:stretch>
                  <a:fillRect l="-1420" r="-3043" b="-10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0" y="5478774"/>
                <a:ext cx="318260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120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20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78774"/>
                <a:ext cx="3182603" cy="714683"/>
              </a:xfrm>
              <a:prstGeom prst="rect">
                <a:avLst/>
              </a:prstGeom>
              <a:blipFill rotWithShape="0">
                <a:blip r:embed="rId7"/>
                <a:stretch>
                  <a:fillRect l="-1341" r="-268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5112547" y="4115628"/>
                <a:ext cx="3325654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£800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2547" y="4115628"/>
                <a:ext cx="3325654" cy="712631"/>
              </a:xfrm>
              <a:prstGeom prst="rect">
                <a:avLst/>
              </a:prstGeom>
              <a:blipFill rotWithShape="0">
                <a:blip r:embed="rId8"/>
                <a:stretch>
                  <a:fillRect l="-1468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272849" y="1070167"/>
                <a:ext cx="287841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Increase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8</m:t>
                        </m:r>
                      </m:den>
                    </m:f>
                    <m:r>
                      <a:rPr lang="bg-BG" sz="280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849" y="1070167"/>
                <a:ext cx="2878417" cy="714683"/>
              </a:xfrm>
              <a:prstGeom prst="rect">
                <a:avLst/>
              </a:prstGeom>
              <a:blipFill rotWithShape="0">
                <a:blip r:embed="rId9"/>
                <a:stretch>
                  <a:fillRect l="-4449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5272848" y="2108751"/>
                <a:ext cx="302428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Increase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30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848" y="2108751"/>
                <a:ext cx="3024289" cy="714683"/>
              </a:xfrm>
              <a:prstGeom prst="rect">
                <a:avLst/>
              </a:prstGeom>
              <a:blipFill rotWithShape="0">
                <a:blip r:embed="rId10"/>
                <a:stretch>
                  <a:fillRect l="-423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5314084" y="3070251"/>
                <a:ext cx="2969787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Increase 6.4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084" y="3070251"/>
                <a:ext cx="2969787" cy="714683"/>
              </a:xfrm>
              <a:prstGeom prst="rect">
                <a:avLst/>
              </a:prstGeom>
              <a:blipFill rotWithShape="0">
                <a:blip r:embed="rId11"/>
                <a:stretch>
                  <a:fillRect l="-431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105334" y="5263010"/>
                <a:ext cx="3325654" cy="7189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Increase £800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334" y="5263010"/>
                <a:ext cx="3325654" cy="718979"/>
              </a:xfrm>
              <a:prstGeom prst="rect">
                <a:avLst/>
              </a:prstGeom>
              <a:blipFill rotWithShape="0">
                <a:blip r:embed="rId12"/>
                <a:stretch>
                  <a:fillRect l="-1282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5168139" y="100061"/>
                <a:ext cx="3094373" cy="7911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Increase</a:t>
                </a:r>
                <a:r>
                  <a:rPr lang="en-US" sz="3200" dirty="0"/>
                  <a:t>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charset="0"/>
                          </a:rPr>
                          <m:t>8</m:t>
                        </m:r>
                      </m:den>
                    </m:f>
                    <m:r>
                      <a:rPr lang="en-US" sz="3200" b="0" i="1" smtClean="0">
                        <a:latin typeface="Cambria Math" charset="0"/>
                      </a:rPr>
                      <m:t>=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139" y="100061"/>
                <a:ext cx="3094373" cy="791114"/>
              </a:xfrm>
              <a:prstGeom prst="rect">
                <a:avLst/>
              </a:prstGeom>
              <a:blipFill rotWithShape="0">
                <a:blip r:embed="rId13"/>
                <a:stretch>
                  <a:fillRect l="-4142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45736" y="1233100"/>
                <a:ext cx="2471767" cy="615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81" y="501134"/>
                <a:ext cx="3343608" cy="787716"/>
              </a:xfrm>
              <a:prstGeom prst="rect">
                <a:avLst/>
              </a:prstGeom>
              <a:blipFill rotWithShape="0">
                <a:blip r:embed="rId2"/>
                <a:stretch>
                  <a:fillRect l="-1821" r="-546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631037" y="1268195"/>
                <a:ext cx="2494722" cy="6163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Increase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050" y="547926"/>
                <a:ext cx="3270062" cy="791114"/>
              </a:xfrm>
              <a:prstGeom prst="rect">
                <a:avLst/>
              </a:prstGeom>
              <a:blipFill rotWithShape="0">
                <a:blip r:embed="rId3"/>
                <a:stretch>
                  <a:fillRect l="-4851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510811" y="4381438"/>
                <a:ext cx="2874633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£800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7747" y="4698917"/>
                <a:ext cx="3779817" cy="787716"/>
              </a:xfrm>
              <a:prstGeom prst="rect">
                <a:avLst/>
              </a:prstGeom>
              <a:blipFill rotWithShape="0">
                <a:blip r:embed="rId4"/>
                <a:stretch>
                  <a:fillRect l="-1613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684208" y="2688129"/>
                <a:ext cx="2471767" cy="615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7" y="2441172"/>
                <a:ext cx="3343608" cy="787716"/>
              </a:xfrm>
              <a:prstGeom prst="rect">
                <a:avLst/>
              </a:prstGeom>
              <a:blipFill rotWithShape="0">
                <a:blip r:embed="rId5"/>
                <a:stretch>
                  <a:fillRect l="-2007" r="-547" b="-1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84208" y="3517197"/>
                <a:ext cx="2471767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6" y="3546595"/>
                <a:ext cx="3241015" cy="791242"/>
              </a:xfrm>
              <a:prstGeom prst="rect">
                <a:avLst/>
              </a:prstGeom>
              <a:blipFill rotWithShape="0">
                <a:blip r:embed="rId6"/>
                <a:stretch>
                  <a:fillRect l="-2072" r="-3766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84208" y="1932019"/>
                <a:ext cx="2471767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24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7" y="1433024"/>
                <a:ext cx="3241015" cy="791242"/>
              </a:xfrm>
              <a:prstGeom prst="rect">
                <a:avLst/>
              </a:prstGeom>
              <a:blipFill rotWithShape="0">
                <a:blip r:embed="rId7"/>
                <a:stretch>
                  <a:fillRect l="-2072" r="-3766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84208" y="4381438"/>
                <a:ext cx="2601610" cy="6165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12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20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77" y="4698917"/>
                <a:ext cx="3414140" cy="791242"/>
              </a:xfrm>
              <a:prstGeom prst="rect">
                <a:avLst/>
              </a:prstGeom>
              <a:blipFill rotWithShape="0">
                <a:blip r:embed="rId8"/>
                <a:stretch>
                  <a:fillRect l="-1964" r="-339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45736" y="5238473"/>
                <a:ext cx="2757101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120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20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981" y="5841631"/>
                <a:ext cx="3622530" cy="791820"/>
              </a:xfrm>
              <a:prstGeom prst="rect">
                <a:avLst/>
              </a:prstGeom>
              <a:blipFill rotWithShape="0">
                <a:blip r:embed="rId9"/>
                <a:stretch>
                  <a:fillRect l="-1684" r="-3367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631037" y="2097342"/>
                <a:ext cx="2494722" cy="61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Increase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8</m:t>
                        </m:r>
                      </m:den>
                    </m:f>
                    <m:r>
                      <a:rPr lang="bg-BG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049" y="1653456"/>
                <a:ext cx="3270062" cy="792140"/>
              </a:xfrm>
              <a:prstGeom prst="rect">
                <a:avLst/>
              </a:prstGeom>
              <a:blipFill rotWithShape="0">
                <a:blip r:embed="rId10"/>
                <a:stretch>
                  <a:fillRect l="-4851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631036" y="2876280"/>
                <a:ext cx="2624565" cy="61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Increase 64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30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048" y="2692040"/>
                <a:ext cx="3443187" cy="792140"/>
              </a:xfrm>
              <a:prstGeom prst="rect">
                <a:avLst/>
              </a:prstGeom>
              <a:blipFill rotWithShape="0">
                <a:blip r:embed="rId11"/>
                <a:stretch>
                  <a:fillRect l="-4610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5661963" y="3597405"/>
                <a:ext cx="2571666" cy="6171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Increase 6.4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8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9284" y="3653540"/>
                <a:ext cx="3374257" cy="792140"/>
              </a:xfrm>
              <a:prstGeom prst="rect">
                <a:avLst/>
              </a:prstGeom>
              <a:blipFill rotWithShape="0">
                <a:blip r:embed="rId12"/>
                <a:stretch>
                  <a:fillRect l="-451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505401" y="5241975"/>
                <a:ext cx="2874633" cy="6199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Increase £800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534" y="5846299"/>
                <a:ext cx="3779817" cy="795795"/>
              </a:xfrm>
              <a:prstGeom prst="rect">
                <a:avLst/>
              </a:prstGeom>
              <a:blipFill rotWithShape="0">
                <a:blip r:embed="rId13"/>
                <a:stretch>
                  <a:fillRect l="-1613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44813" y="1287863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32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24362" y="211739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40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01827" y="273778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16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62633" y="3626486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38662" y="442847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92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38661" y="540189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200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4614" y="138999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72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192902" y="222834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88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09987" y="3813912"/>
            <a:ext cx="7056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8.8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11355" y="453833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£1000</a:t>
            </a:r>
            <a:endParaRPr lang="en-GB" sz="135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22613" y="5420700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£1800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334637" y="303483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304</a:t>
            </a:r>
            <a:endParaRPr lang="en-GB" sz="13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35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0778" y="595020"/>
                <a:ext cx="4176464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charset="0"/>
                    <a:ea typeface="Calibri" charset="0"/>
                    <a:cs typeface="Calibri" charset="0"/>
                  </a:rPr>
                  <a:t>Decrease 100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GB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78" y="595020"/>
                <a:ext cx="4176464" cy="714683"/>
              </a:xfrm>
              <a:prstGeom prst="rect">
                <a:avLst/>
              </a:prstGeom>
              <a:blipFill rotWithShape="0">
                <a:blip r:embed="rId2"/>
                <a:stretch>
                  <a:fillRect l="-2920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12196" y="610521"/>
                <a:ext cx="409607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charset="0"/>
                    <a:ea typeface="Calibri" charset="0"/>
                    <a:cs typeface="Calibri" charset="0"/>
                  </a:rPr>
                  <a:t>Decrease 200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GB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196" y="610521"/>
                <a:ext cx="4096072" cy="714683"/>
              </a:xfrm>
              <a:prstGeom prst="rect">
                <a:avLst/>
              </a:prstGeom>
              <a:blipFill rotWithShape="0">
                <a:blip r:embed="rId3"/>
                <a:stretch>
                  <a:fillRect l="-3125"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66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73971" y="246521"/>
                <a:ext cx="3162148" cy="71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28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246521"/>
                <a:ext cx="3162148" cy="713529"/>
              </a:xfrm>
              <a:prstGeom prst="rect">
                <a:avLst/>
              </a:prstGeom>
              <a:blipFill rotWithShape="0">
                <a:blip r:embed="rId2"/>
                <a:stretch>
                  <a:fillRect l="-405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3971" y="1200361"/>
                <a:ext cx="3162148" cy="7198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28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1200361"/>
                <a:ext cx="3162148" cy="719877"/>
              </a:xfrm>
              <a:prstGeom prst="rect">
                <a:avLst/>
              </a:prstGeom>
              <a:blipFill rotWithShape="0">
                <a:blip r:embed="rId3"/>
                <a:stretch>
                  <a:fillRect l="-4054" b="-1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73971" y="2229469"/>
                <a:ext cx="3162148" cy="71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14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2229469"/>
                <a:ext cx="3162148" cy="713529"/>
              </a:xfrm>
              <a:prstGeom prst="rect">
                <a:avLst/>
              </a:prstGeom>
              <a:blipFill rotWithShape="0">
                <a:blip r:embed="rId4"/>
                <a:stretch>
                  <a:fillRect l="-405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73971" y="3189657"/>
                <a:ext cx="3162148" cy="71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14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3189657"/>
                <a:ext cx="3162148" cy="713529"/>
              </a:xfrm>
              <a:prstGeom prst="rect">
                <a:avLst/>
              </a:prstGeom>
              <a:blipFill rotWithShape="0">
                <a:blip r:embed="rId5"/>
                <a:stretch>
                  <a:fillRect l="-4054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73971" y="5510845"/>
                <a:ext cx="3490764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140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20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70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5510845"/>
                <a:ext cx="3490764" cy="714683"/>
              </a:xfrm>
              <a:prstGeom prst="rect">
                <a:avLst/>
              </a:prstGeom>
              <a:blipFill rotWithShape="0">
                <a:blip r:embed="rId6"/>
                <a:stretch>
                  <a:fillRect l="-3671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73971" y="4399556"/>
                <a:ext cx="3344890" cy="71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14 by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7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71" y="4399556"/>
                <a:ext cx="3344890" cy="713529"/>
              </a:xfrm>
              <a:prstGeom prst="rect">
                <a:avLst/>
              </a:prstGeom>
              <a:blipFill rotWithShape="0">
                <a:blip r:embed="rId7"/>
                <a:stretch>
                  <a:fillRect l="-3832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5658251" y="4530621"/>
                <a:ext cx="3519618" cy="703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150kg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251" y="4530621"/>
                <a:ext cx="3519618" cy="703398"/>
              </a:xfrm>
              <a:prstGeom prst="rect">
                <a:avLst/>
              </a:prstGeom>
              <a:blipFill rotWithShape="0">
                <a:blip r:embed="rId8"/>
                <a:stretch>
                  <a:fillRect l="-3460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5708324" y="827401"/>
                <a:ext cx="3086807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Decrease 36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4" y="827401"/>
                <a:ext cx="3086807" cy="701602"/>
              </a:xfrm>
              <a:prstGeom prst="rect">
                <a:avLst/>
              </a:prstGeom>
              <a:blipFill rotWithShape="0">
                <a:blip r:embed="rId9"/>
                <a:stretch>
                  <a:fillRect l="-1381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5708324" y="114770"/>
                <a:ext cx="3086807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Decrease 36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4" y="114770"/>
                <a:ext cx="3086807" cy="700705"/>
              </a:xfrm>
              <a:prstGeom prst="rect">
                <a:avLst/>
              </a:prstGeom>
              <a:blipFill rotWithShape="0">
                <a:blip r:embed="rId10"/>
                <a:stretch>
                  <a:fillRect l="-1381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/>
              <p:cNvSpPr/>
              <p:nvPr/>
            </p:nvSpPr>
            <p:spPr>
              <a:xfrm>
                <a:off x="5708324" y="1656333"/>
                <a:ext cx="3086807" cy="700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Decrease 16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2" name="Rectangle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4" y="1656333"/>
                <a:ext cx="3086807" cy="700705"/>
              </a:xfrm>
              <a:prstGeom prst="rect">
                <a:avLst/>
              </a:prstGeom>
              <a:blipFill rotWithShape="0">
                <a:blip r:embed="rId11"/>
                <a:stretch>
                  <a:fillRect l="-1381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5708324" y="2586233"/>
                <a:ext cx="3086807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Decrease 16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8324" y="2586233"/>
                <a:ext cx="3086807" cy="701602"/>
              </a:xfrm>
              <a:prstGeom prst="rect">
                <a:avLst/>
              </a:prstGeom>
              <a:blipFill rotWithShape="0">
                <a:blip r:embed="rId12"/>
                <a:stretch>
                  <a:fillRect l="-1381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5616953" y="3600721"/>
                <a:ext cx="3269549" cy="7016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 Decrease 160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953" y="3600721"/>
                <a:ext cx="3269549" cy="701602"/>
              </a:xfrm>
              <a:prstGeom prst="rect">
                <a:avLst/>
              </a:prstGeom>
              <a:blipFill rotWithShape="0">
                <a:blip r:embed="rId13"/>
                <a:stretch>
                  <a:fillRect l="-1304" b="-1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5446232" y="5500838"/>
                <a:ext cx="3610989" cy="7033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Calibri" charset="0"/>
                    <a:ea typeface="Calibri" charset="0"/>
                    <a:cs typeface="Calibri" charset="0"/>
                  </a:rPr>
                  <a:t>Decrease 1.50kg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800" i="1" smtClean="0">
                            <a:latin typeface="Cambria Math" panose="02040503050406030204" pitchFamily="18" charset="0"/>
                            <a:ea typeface="Calibri" charset="0"/>
                            <a:cs typeface="Calibri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 charset="0"/>
                            <a:ea typeface="Calibri" charset="0"/>
                            <a:cs typeface="Calibri" charset="0"/>
                          </a:rPr>
                          <m:t>5</m:t>
                        </m:r>
                      </m:den>
                    </m:f>
                    <m:r>
                      <a:rPr lang="en-US" sz="2800" b="0" i="1" smtClean="0">
                        <a:latin typeface="Cambria Math" charset="0"/>
                        <a:ea typeface="Calibri" charset="0"/>
                        <a:cs typeface="Calibri" charset="0"/>
                      </a:rPr>
                      <m:t>=</m:t>
                    </m:r>
                  </m:oMath>
                </a14:m>
                <a:endParaRPr lang="en-US" sz="2800" dirty="0">
                  <a:latin typeface="Calibri" charset="0"/>
                  <a:ea typeface="Calibri" charset="0"/>
                  <a:cs typeface="Calibri" charset="0"/>
                </a:endParaRP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6232" y="5500838"/>
                <a:ext cx="3610989" cy="703398"/>
              </a:xfrm>
              <a:prstGeom prst="rect">
                <a:avLst/>
              </a:prstGeom>
              <a:blipFill rotWithShape="0">
                <a:blip r:embed="rId14"/>
                <a:stretch>
                  <a:fillRect l="-3373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320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711651" y="4838668"/>
                <a:ext cx="2946256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150kg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/>
                  <a:t> =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651" y="4838668"/>
                <a:ext cx="2946256" cy="616194"/>
              </a:xfrm>
              <a:prstGeom prst="rect">
                <a:avLst/>
              </a:prstGeom>
              <a:blipFill rotWithShape="0">
                <a:blip r:embed="rId2"/>
                <a:stretch>
                  <a:fillRect l="-3313" r="-2277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0" y="1008079"/>
                <a:ext cx="2736775" cy="614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28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01105"/>
                <a:ext cx="3592265" cy="788421"/>
              </a:xfrm>
              <a:prstGeom prst="rect">
                <a:avLst/>
              </a:prstGeom>
              <a:blipFill rotWithShape="0">
                <a:blip r:embed="rId3"/>
                <a:stretch>
                  <a:fillRect l="-4244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935873" y="1756672"/>
                <a:ext cx="2667846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Decrease 36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873" y="1756672"/>
                <a:ext cx="2667846" cy="614655"/>
              </a:xfrm>
              <a:prstGeom prst="rect">
                <a:avLst/>
              </a:prstGeom>
              <a:blipFill rotWithShape="0">
                <a:blip r:embed="rId4"/>
                <a:stretch>
                  <a:fillRect l="-1144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-3945" y="1750853"/>
                <a:ext cx="2736775" cy="6204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28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5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61" y="1191470"/>
                <a:ext cx="3592265" cy="796500"/>
              </a:xfrm>
              <a:prstGeom prst="rect">
                <a:avLst/>
              </a:prstGeom>
              <a:blipFill rotWithShape="0">
                <a:blip r:embed="rId5"/>
                <a:stretch>
                  <a:fillRect l="-4244"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-3946" y="2556222"/>
                <a:ext cx="2736775" cy="6144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14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62" y="2265296"/>
                <a:ext cx="3592265" cy="788421"/>
              </a:xfrm>
              <a:prstGeom prst="rect">
                <a:avLst/>
              </a:prstGeom>
              <a:blipFill rotWithShape="0">
                <a:blip r:embed="rId6"/>
                <a:stretch>
                  <a:fillRect l="-4244" b="-124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-3947" y="3413328"/>
                <a:ext cx="2736775" cy="615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14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63" y="3408103"/>
                <a:ext cx="3592265" cy="789447"/>
              </a:xfrm>
              <a:prstGeom prst="rect">
                <a:avLst/>
              </a:prstGeom>
              <a:blipFill rotWithShape="0">
                <a:blip r:embed="rId7"/>
                <a:stretch>
                  <a:fillRect l="-4244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-3944" y="5262649"/>
                <a:ext cx="3022109" cy="616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140 by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20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70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259" y="5873865"/>
                <a:ext cx="3973780" cy="791820"/>
              </a:xfrm>
              <a:prstGeom prst="rect">
                <a:avLst/>
              </a:prstGeom>
              <a:blipFill rotWithShape="0">
                <a:blip r:embed="rId8"/>
                <a:stretch>
                  <a:fillRect l="-3834" b="-13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-68869" y="4337988"/>
                <a:ext cx="2892267" cy="6152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14 by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6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7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1826" y="4640984"/>
                <a:ext cx="3800656" cy="789447"/>
              </a:xfrm>
              <a:prstGeom prst="rect">
                <a:avLst/>
              </a:prstGeom>
              <a:blipFill rotWithShape="0">
                <a:blip r:embed="rId9"/>
                <a:stretch>
                  <a:fillRect l="-4173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935872" y="1008079"/>
                <a:ext cx="2667846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Decrease 36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872" y="1008079"/>
                <a:ext cx="2667846" cy="613886"/>
              </a:xfrm>
              <a:prstGeom prst="rect">
                <a:avLst/>
              </a:prstGeom>
              <a:blipFill rotWithShape="0">
                <a:blip r:embed="rId10"/>
                <a:stretch>
                  <a:fillRect l="-1144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935872" y="2576985"/>
                <a:ext cx="2667846" cy="613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Decrease 16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872" y="2576985"/>
                <a:ext cx="2667846" cy="613886"/>
              </a:xfrm>
              <a:prstGeom prst="rect">
                <a:avLst/>
              </a:prstGeom>
              <a:blipFill rotWithShape="0">
                <a:blip r:embed="rId11"/>
                <a:stretch>
                  <a:fillRect l="-1144" b="-1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935871" y="3297670"/>
                <a:ext cx="2667846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Decrease 16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871" y="3297670"/>
                <a:ext cx="2667846" cy="614655"/>
              </a:xfrm>
              <a:prstGeom prst="rect">
                <a:avLst/>
              </a:prstGeom>
              <a:blipFill rotWithShape="0">
                <a:blip r:embed="rId12"/>
                <a:stretch>
                  <a:fillRect l="-1144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935872" y="4107454"/>
                <a:ext cx="2823337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 Decrease 160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3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5872" y="4107454"/>
                <a:ext cx="2823337" cy="614655"/>
              </a:xfrm>
              <a:prstGeom prst="rect">
                <a:avLst/>
              </a:prstGeom>
              <a:blipFill rotWithShape="0">
                <a:blip r:embed="rId13"/>
                <a:stretch>
                  <a:fillRect l="-1080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5711651" y="5455888"/>
                <a:ext cx="3115084" cy="616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Decrease 1.50kg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g-BG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charset="0"/>
                          </a:rPr>
                          <m:t>5</m:t>
                        </m:r>
                      </m:den>
                    </m:f>
                    <m:r>
                      <a:rPr lang="en-US" sz="2400" i="1">
                        <a:latin typeface="Cambria Math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1651" y="5455888"/>
                <a:ext cx="3115084" cy="616194"/>
              </a:xfrm>
              <a:prstGeom prst="rect">
                <a:avLst/>
              </a:prstGeom>
              <a:blipFill rotWithShape="0">
                <a:blip r:embed="rId14"/>
                <a:stretch>
                  <a:fillRect l="-3131" b="-9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781623" y="116523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90251" y="19139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93011" y="273387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025" y="353675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81622" y="4495531"/>
            <a:ext cx="59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-26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54750" y="5429455"/>
            <a:ext cx="59343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89511" y="112427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08747" y="18551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44934" y="2671423"/>
            <a:ext cx="4585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489511" y="3408171"/>
            <a:ext cx="32092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1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80043" y="4225502"/>
            <a:ext cx="513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598463" y="4995562"/>
            <a:ext cx="60946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>
                <a:solidFill>
                  <a:srgbClr val="FF0000"/>
                </a:solidFill>
              </a:rPr>
              <a:t>120kg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636908" y="5594914"/>
            <a:ext cx="56457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350" dirty="0">
                <a:solidFill>
                  <a:srgbClr val="FF0000"/>
                </a:solidFill>
              </a:rPr>
              <a:t>1.2kg</a:t>
            </a:r>
          </a:p>
        </p:txBody>
      </p:sp>
    </p:spTree>
    <p:extLst>
      <p:ext uri="{BB962C8B-B14F-4D97-AF65-F5344CB8AC3E}">
        <p14:creationId xmlns:p14="http://schemas.microsoft.com/office/powerpoint/2010/main" val="51318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1696</TotalTime>
  <Words>366</Words>
  <Application>Microsoft Office PowerPoint</Application>
  <PresentationFormat>On-screen Show (4:3)</PresentationFormat>
  <Paragraphs>94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Fractions:  Fractional changes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88</cp:revision>
  <dcterms:created xsi:type="dcterms:W3CDTF">2018-01-26T08:52:52Z</dcterms:created>
  <dcterms:modified xsi:type="dcterms:W3CDTF">2018-11-15T12:40:58Z</dcterms:modified>
</cp:coreProperties>
</file>