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6" r:id="rId2"/>
    <p:sldId id="317" r:id="rId3"/>
    <p:sldId id="320" r:id="rId4"/>
    <p:sldId id="32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68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2805" y="159309"/>
            <a:ext cx="7198387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Quadratic simultaneous Equations 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8564BAB-B7AC-4BA7-9D8B-29A40A39E6B8}"/>
                  </a:ext>
                </a:extLst>
              </p:cNvPr>
              <p:cNvSpPr/>
              <p:nvPr/>
            </p:nvSpPr>
            <p:spPr>
              <a:xfrm>
                <a:off x="2285998" y="3997589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+1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8564BAB-B7AC-4BA7-9D8B-29A40A39E6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8" y="3997589"/>
                <a:ext cx="4572000" cy="12618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907623E-D151-4BAD-A949-9100B6A7A5ED}"/>
                  </a:ext>
                </a:extLst>
              </p:cNvPr>
              <p:cNvSpPr/>
              <p:nvPr/>
            </p:nvSpPr>
            <p:spPr>
              <a:xfrm>
                <a:off x="2354301" y="5334537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907623E-D151-4BAD-A949-9100B6A7A5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301" y="5334537"/>
                <a:ext cx="4572000" cy="1261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94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251" y="85217"/>
            <a:ext cx="3472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83531" y="87552"/>
            <a:ext cx="3472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698823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228959" y="1612097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+1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8959" y="1612097"/>
                <a:ext cx="4572000" cy="12618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53454" y="857506"/>
            <a:ext cx="3870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Solve the following pair of simultaneous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7D19092-35CD-4F7B-B0CC-4ED24BE9700C}"/>
                  </a:ext>
                </a:extLst>
              </p:cNvPr>
              <p:cNvSpPr/>
              <p:nvPr/>
            </p:nvSpPr>
            <p:spPr>
              <a:xfrm>
                <a:off x="4572000" y="1612097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−1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7D19092-35CD-4F7B-B0CC-4ED24BE97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12097"/>
                <a:ext cx="4572000" cy="12618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DCFB6347-855E-4CAF-B391-268B4C704E05}"/>
              </a:ext>
            </a:extLst>
          </p:cNvPr>
          <p:cNvSpPr txBox="1"/>
          <p:nvPr/>
        </p:nvSpPr>
        <p:spPr>
          <a:xfrm>
            <a:off x="4999866" y="857507"/>
            <a:ext cx="3870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Solve the following pair of simultaneous equations:</a:t>
            </a:r>
          </a:p>
        </p:txBody>
      </p:sp>
    </p:spTree>
    <p:extLst>
      <p:ext uri="{BB962C8B-B14F-4D97-AF65-F5344CB8AC3E}">
        <p14:creationId xmlns:p14="http://schemas.microsoft.com/office/powerpoint/2010/main" val="392373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B7C8377-CFF8-4D63-82E4-AE6AB235071F}"/>
                  </a:ext>
                </a:extLst>
              </p:cNvPr>
              <p:cNvSpPr/>
              <p:nvPr/>
            </p:nvSpPr>
            <p:spPr>
              <a:xfrm>
                <a:off x="368203" y="5279638"/>
                <a:ext cx="220524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B7C8377-CFF8-4D63-82E4-AE6AB23507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3" y="5279638"/>
                <a:ext cx="2205243" cy="12618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3917FC4-80D2-4A5C-AF13-D8F4AFE26D40}"/>
                  </a:ext>
                </a:extLst>
              </p:cNvPr>
              <p:cNvSpPr/>
              <p:nvPr/>
            </p:nvSpPr>
            <p:spPr>
              <a:xfrm>
                <a:off x="368204" y="971274"/>
                <a:ext cx="220524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+1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3917FC4-80D2-4A5C-AF13-D8F4AFE26D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4" y="971274"/>
                <a:ext cx="2205243" cy="12618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97F6C2D-1590-49CE-AC3B-6399A4BFAB5C}"/>
                  </a:ext>
                </a:extLst>
              </p:cNvPr>
              <p:cNvSpPr/>
              <p:nvPr/>
            </p:nvSpPr>
            <p:spPr>
              <a:xfrm>
                <a:off x="567307" y="2472188"/>
                <a:ext cx="1807036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−1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97F6C2D-1590-49CE-AC3B-6399A4BFA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07" y="2472188"/>
                <a:ext cx="1807036" cy="12618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3759F30-1E11-4C5F-A73D-DCF7E9D64EE7}"/>
                  </a:ext>
                </a:extLst>
              </p:cNvPr>
              <p:cNvSpPr/>
              <p:nvPr/>
            </p:nvSpPr>
            <p:spPr>
              <a:xfrm>
                <a:off x="3636168" y="979261"/>
                <a:ext cx="203845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3759F30-1E11-4C5F-A73D-DCF7E9D64E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168" y="979261"/>
                <a:ext cx="2038453" cy="12618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961DEA1-4FD2-4722-AC26-955D6165324C}"/>
                  </a:ext>
                </a:extLst>
              </p:cNvPr>
              <p:cNvSpPr/>
              <p:nvPr/>
            </p:nvSpPr>
            <p:spPr>
              <a:xfrm>
                <a:off x="579600" y="3875913"/>
                <a:ext cx="179474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961DEA1-4FD2-4722-AC26-955D616532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00" y="3875913"/>
                <a:ext cx="1794743" cy="12618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43DF2FA-A456-4930-A1AC-AA179AE3AE83}"/>
                  </a:ext>
                </a:extLst>
              </p:cNvPr>
              <p:cNvSpPr/>
              <p:nvPr/>
            </p:nvSpPr>
            <p:spPr>
              <a:xfrm>
                <a:off x="3636167" y="3883900"/>
                <a:ext cx="203845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43DF2FA-A456-4930-A1AC-AA179AE3AE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167" y="3883900"/>
                <a:ext cx="2038453" cy="12618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F8BF289-06A2-4694-86E3-AA329ACF093A}"/>
              </a:ext>
            </a:extLst>
          </p:cNvPr>
          <p:cNvSpPr txBox="1"/>
          <p:nvPr/>
        </p:nvSpPr>
        <p:spPr>
          <a:xfrm>
            <a:off x="368203" y="186937"/>
            <a:ext cx="761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Solve the following pairs of simultaneous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0742C5B-45D8-41E3-8FC5-D7F8CC3C7C3E}"/>
                  </a:ext>
                </a:extLst>
              </p:cNvPr>
              <p:cNvSpPr/>
              <p:nvPr/>
            </p:nvSpPr>
            <p:spPr>
              <a:xfrm>
                <a:off x="3636167" y="2480175"/>
                <a:ext cx="203845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0742C5B-45D8-41E3-8FC5-D7F8CC3C7C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167" y="2480175"/>
                <a:ext cx="2038453" cy="1261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E4DD586-9F18-4189-BC30-39BE4E0C6D41}"/>
                  </a:ext>
                </a:extLst>
              </p:cNvPr>
              <p:cNvSpPr/>
              <p:nvPr/>
            </p:nvSpPr>
            <p:spPr>
              <a:xfrm>
                <a:off x="3636166" y="5228347"/>
                <a:ext cx="203845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E4DD586-9F18-4189-BC30-39BE4E0C6D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166" y="5228347"/>
                <a:ext cx="2038453" cy="12618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A836541-4F12-4206-9B26-3BCFC7CBF3C3}"/>
                  </a:ext>
                </a:extLst>
              </p:cNvPr>
              <p:cNvSpPr/>
              <p:nvPr/>
            </p:nvSpPr>
            <p:spPr>
              <a:xfrm>
                <a:off x="6737343" y="971274"/>
                <a:ext cx="203845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A836541-4F12-4206-9B26-3BCFC7CBF3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343" y="971274"/>
                <a:ext cx="2038453" cy="12618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D0697A5-EAA6-4576-B494-0E37AFBAC0F1}"/>
                  </a:ext>
                </a:extLst>
              </p:cNvPr>
              <p:cNvSpPr/>
              <p:nvPr/>
            </p:nvSpPr>
            <p:spPr>
              <a:xfrm>
                <a:off x="6737342" y="2472188"/>
                <a:ext cx="203845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D0697A5-EAA6-4576-B494-0E37AFBAC0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342" y="2472188"/>
                <a:ext cx="2038453" cy="126188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A523794-F188-4B32-99E1-70CA2A51809D}"/>
              </a:ext>
            </a:extLst>
          </p:cNvPr>
          <p:cNvSpPr txBox="1"/>
          <p:nvPr/>
        </p:nvSpPr>
        <p:spPr>
          <a:xfrm>
            <a:off x="264965" y="1008314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1.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6712E8-246F-4521-B1F1-D21F0E0CF577}"/>
              </a:ext>
            </a:extLst>
          </p:cNvPr>
          <p:cNvSpPr txBox="1"/>
          <p:nvPr/>
        </p:nvSpPr>
        <p:spPr>
          <a:xfrm>
            <a:off x="3333824" y="2542224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6.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4CAD4E-CEF0-4454-87E7-0A4FACE7CB75}"/>
              </a:ext>
            </a:extLst>
          </p:cNvPr>
          <p:cNvSpPr txBox="1"/>
          <p:nvPr/>
        </p:nvSpPr>
        <p:spPr>
          <a:xfrm>
            <a:off x="3333824" y="1008314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5.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4ED63A-74BC-4B34-9D0F-52CA5CF0999A}"/>
              </a:ext>
            </a:extLst>
          </p:cNvPr>
          <p:cNvSpPr txBox="1"/>
          <p:nvPr/>
        </p:nvSpPr>
        <p:spPr>
          <a:xfrm>
            <a:off x="264965" y="5327630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4.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58A58A-B701-4A3A-A9AA-7C246F225524}"/>
              </a:ext>
            </a:extLst>
          </p:cNvPr>
          <p:cNvSpPr txBox="1"/>
          <p:nvPr/>
        </p:nvSpPr>
        <p:spPr>
          <a:xfrm>
            <a:off x="264965" y="3911956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3.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1CC087-932C-4410-9A3C-FDACCD603132}"/>
              </a:ext>
            </a:extLst>
          </p:cNvPr>
          <p:cNvSpPr txBox="1"/>
          <p:nvPr/>
        </p:nvSpPr>
        <p:spPr>
          <a:xfrm>
            <a:off x="264965" y="2544275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2.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410026-53B3-4923-8ED6-C6DC81574A60}"/>
              </a:ext>
            </a:extLst>
          </p:cNvPr>
          <p:cNvSpPr txBox="1"/>
          <p:nvPr/>
        </p:nvSpPr>
        <p:spPr>
          <a:xfrm>
            <a:off x="6435000" y="2540893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10.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40CB63-3906-4838-9FB1-FC84A6C8AF66}"/>
              </a:ext>
            </a:extLst>
          </p:cNvPr>
          <p:cNvSpPr txBox="1"/>
          <p:nvPr/>
        </p:nvSpPr>
        <p:spPr>
          <a:xfrm>
            <a:off x="6435000" y="1006922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9.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C9D7D4-873B-4A78-88AA-AD0C62B2EE67}"/>
              </a:ext>
            </a:extLst>
          </p:cNvPr>
          <p:cNvSpPr txBox="1"/>
          <p:nvPr/>
        </p:nvSpPr>
        <p:spPr>
          <a:xfrm>
            <a:off x="3333824" y="5356516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8.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CD4DBE-5A4F-4378-882D-071CB59D56BD}"/>
              </a:ext>
            </a:extLst>
          </p:cNvPr>
          <p:cNvSpPr txBox="1"/>
          <p:nvPr/>
        </p:nvSpPr>
        <p:spPr>
          <a:xfrm>
            <a:off x="3333824" y="3911956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7.</a:t>
            </a:r>
          </a:p>
        </p:txBody>
      </p:sp>
    </p:spTree>
    <p:extLst>
      <p:ext uri="{BB962C8B-B14F-4D97-AF65-F5344CB8AC3E}">
        <p14:creationId xmlns:p14="http://schemas.microsoft.com/office/powerpoint/2010/main" val="185689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B7C8377-CFF8-4D63-82E4-AE6AB235071F}"/>
                  </a:ext>
                </a:extLst>
              </p:cNvPr>
              <p:cNvSpPr/>
              <p:nvPr/>
            </p:nvSpPr>
            <p:spPr>
              <a:xfrm>
                <a:off x="368203" y="5279638"/>
                <a:ext cx="220524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B7C8377-CFF8-4D63-82E4-AE6AB23507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3" y="5279638"/>
                <a:ext cx="2205243" cy="12618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3917FC4-80D2-4A5C-AF13-D8F4AFE26D40}"/>
                  </a:ext>
                </a:extLst>
              </p:cNvPr>
              <p:cNvSpPr/>
              <p:nvPr/>
            </p:nvSpPr>
            <p:spPr>
              <a:xfrm>
                <a:off x="368204" y="971274"/>
                <a:ext cx="220524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+1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3917FC4-80D2-4A5C-AF13-D8F4AFE26D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4" y="971274"/>
                <a:ext cx="2205243" cy="12618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97F6C2D-1590-49CE-AC3B-6399A4BFAB5C}"/>
                  </a:ext>
                </a:extLst>
              </p:cNvPr>
              <p:cNvSpPr/>
              <p:nvPr/>
            </p:nvSpPr>
            <p:spPr>
              <a:xfrm>
                <a:off x="567307" y="2472188"/>
                <a:ext cx="1807036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−1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97F6C2D-1590-49CE-AC3B-6399A4BFA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07" y="2472188"/>
                <a:ext cx="1807036" cy="12618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3759F30-1E11-4C5F-A73D-DCF7E9D64EE7}"/>
                  </a:ext>
                </a:extLst>
              </p:cNvPr>
              <p:cNvSpPr/>
              <p:nvPr/>
            </p:nvSpPr>
            <p:spPr>
              <a:xfrm>
                <a:off x="3636168" y="979261"/>
                <a:ext cx="203845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3759F30-1E11-4C5F-A73D-DCF7E9D64E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168" y="979261"/>
                <a:ext cx="2038453" cy="12618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961DEA1-4FD2-4722-AC26-955D6165324C}"/>
                  </a:ext>
                </a:extLst>
              </p:cNvPr>
              <p:cNvSpPr/>
              <p:nvPr/>
            </p:nvSpPr>
            <p:spPr>
              <a:xfrm>
                <a:off x="579600" y="3875913"/>
                <a:ext cx="179474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961DEA1-4FD2-4722-AC26-955D616532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00" y="3875913"/>
                <a:ext cx="1794743" cy="12618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43DF2FA-A456-4930-A1AC-AA179AE3AE83}"/>
                  </a:ext>
                </a:extLst>
              </p:cNvPr>
              <p:cNvSpPr/>
              <p:nvPr/>
            </p:nvSpPr>
            <p:spPr>
              <a:xfrm>
                <a:off x="3636167" y="3883900"/>
                <a:ext cx="203845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43DF2FA-A456-4930-A1AC-AA179AE3AE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167" y="3883900"/>
                <a:ext cx="2038453" cy="12618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F8BF289-06A2-4694-86E3-AA329ACF093A}"/>
              </a:ext>
            </a:extLst>
          </p:cNvPr>
          <p:cNvSpPr txBox="1"/>
          <p:nvPr/>
        </p:nvSpPr>
        <p:spPr>
          <a:xfrm>
            <a:off x="368203" y="186937"/>
            <a:ext cx="761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Solve the following pairs of simultaneous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0742C5B-45D8-41E3-8FC5-D7F8CC3C7C3E}"/>
                  </a:ext>
                </a:extLst>
              </p:cNvPr>
              <p:cNvSpPr/>
              <p:nvPr/>
            </p:nvSpPr>
            <p:spPr>
              <a:xfrm>
                <a:off x="3636167" y="2480175"/>
                <a:ext cx="203845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0742C5B-45D8-41E3-8FC5-D7F8CC3C7C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167" y="2480175"/>
                <a:ext cx="2038453" cy="1261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E4DD586-9F18-4189-BC30-39BE4E0C6D41}"/>
                  </a:ext>
                </a:extLst>
              </p:cNvPr>
              <p:cNvSpPr/>
              <p:nvPr/>
            </p:nvSpPr>
            <p:spPr>
              <a:xfrm>
                <a:off x="3636166" y="5228347"/>
                <a:ext cx="203845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E4DD586-9F18-4189-BC30-39BE4E0C6D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166" y="5228347"/>
                <a:ext cx="2038453" cy="12618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A836541-4F12-4206-9B26-3BCFC7CBF3C3}"/>
                  </a:ext>
                </a:extLst>
              </p:cNvPr>
              <p:cNvSpPr/>
              <p:nvPr/>
            </p:nvSpPr>
            <p:spPr>
              <a:xfrm>
                <a:off x="6737343" y="971274"/>
                <a:ext cx="203845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A836541-4F12-4206-9B26-3BCFC7CBF3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343" y="971274"/>
                <a:ext cx="2038453" cy="12618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D0697A5-EAA6-4576-B494-0E37AFBAC0F1}"/>
                  </a:ext>
                </a:extLst>
              </p:cNvPr>
              <p:cNvSpPr/>
              <p:nvPr/>
            </p:nvSpPr>
            <p:spPr>
              <a:xfrm>
                <a:off x="6737342" y="2472188"/>
                <a:ext cx="2038453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D0697A5-EAA6-4576-B494-0E37AFBAC0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342" y="2472188"/>
                <a:ext cx="2038453" cy="126188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A523794-F188-4B32-99E1-70CA2A51809D}"/>
              </a:ext>
            </a:extLst>
          </p:cNvPr>
          <p:cNvSpPr txBox="1"/>
          <p:nvPr/>
        </p:nvSpPr>
        <p:spPr>
          <a:xfrm>
            <a:off x="264965" y="1008314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1.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6712E8-246F-4521-B1F1-D21F0E0CF577}"/>
              </a:ext>
            </a:extLst>
          </p:cNvPr>
          <p:cNvSpPr txBox="1"/>
          <p:nvPr/>
        </p:nvSpPr>
        <p:spPr>
          <a:xfrm>
            <a:off x="3333824" y="2542224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6.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4CAD4E-CEF0-4454-87E7-0A4FACE7CB75}"/>
              </a:ext>
            </a:extLst>
          </p:cNvPr>
          <p:cNvSpPr txBox="1"/>
          <p:nvPr/>
        </p:nvSpPr>
        <p:spPr>
          <a:xfrm>
            <a:off x="3333824" y="1008314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5.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4ED63A-74BC-4B34-9D0F-52CA5CF0999A}"/>
              </a:ext>
            </a:extLst>
          </p:cNvPr>
          <p:cNvSpPr txBox="1"/>
          <p:nvPr/>
        </p:nvSpPr>
        <p:spPr>
          <a:xfrm>
            <a:off x="264965" y="5327630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4.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58A58A-B701-4A3A-A9AA-7C246F225524}"/>
              </a:ext>
            </a:extLst>
          </p:cNvPr>
          <p:cNvSpPr txBox="1"/>
          <p:nvPr/>
        </p:nvSpPr>
        <p:spPr>
          <a:xfrm>
            <a:off x="264965" y="3911956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3.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1CC087-932C-4410-9A3C-FDACCD603132}"/>
              </a:ext>
            </a:extLst>
          </p:cNvPr>
          <p:cNvSpPr txBox="1"/>
          <p:nvPr/>
        </p:nvSpPr>
        <p:spPr>
          <a:xfrm>
            <a:off x="264965" y="2544275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2.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410026-53B3-4923-8ED6-C6DC81574A60}"/>
              </a:ext>
            </a:extLst>
          </p:cNvPr>
          <p:cNvSpPr txBox="1"/>
          <p:nvPr/>
        </p:nvSpPr>
        <p:spPr>
          <a:xfrm>
            <a:off x="6435000" y="2540893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10.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40CB63-3906-4838-9FB1-FC84A6C8AF66}"/>
              </a:ext>
            </a:extLst>
          </p:cNvPr>
          <p:cNvSpPr txBox="1"/>
          <p:nvPr/>
        </p:nvSpPr>
        <p:spPr>
          <a:xfrm>
            <a:off x="6435000" y="1006922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9.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C9D7D4-873B-4A78-88AA-AD0C62B2EE67}"/>
              </a:ext>
            </a:extLst>
          </p:cNvPr>
          <p:cNvSpPr txBox="1"/>
          <p:nvPr/>
        </p:nvSpPr>
        <p:spPr>
          <a:xfrm>
            <a:off x="3333824" y="5356516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8.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CD4DBE-5A4F-4378-882D-071CB59D56BD}"/>
              </a:ext>
            </a:extLst>
          </p:cNvPr>
          <p:cNvSpPr txBox="1"/>
          <p:nvPr/>
        </p:nvSpPr>
        <p:spPr>
          <a:xfrm>
            <a:off x="3333824" y="3911956"/>
            <a:ext cx="60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7.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BD76660-13F2-4D88-ACCB-A5D70928FF87}"/>
                  </a:ext>
                </a:extLst>
              </p:cNvPr>
              <p:cNvSpPr/>
              <p:nvPr/>
            </p:nvSpPr>
            <p:spPr>
              <a:xfrm>
                <a:off x="584755" y="1733246"/>
                <a:ext cx="216977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BD76660-13F2-4D88-ACCB-A5D70928FF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55" y="1733246"/>
                <a:ext cx="2169777" cy="769441"/>
              </a:xfrm>
              <a:prstGeom prst="rect">
                <a:avLst/>
              </a:prstGeom>
              <a:blipFill>
                <a:blip r:embed="rId12"/>
                <a:stretch>
                  <a:fillRect b="-5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050306-BCC9-4349-B730-42EB7683EB9A}"/>
                  </a:ext>
                </a:extLst>
              </p:cNvPr>
              <p:cNvSpPr/>
              <p:nvPr/>
            </p:nvSpPr>
            <p:spPr>
              <a:xfrm>
                <a:off x="633695" y="3283682"/>
                <a:ext cx="216977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=−3,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E050306-BCC9-4349-B730-42EB7683EB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95" y="3283682"/>
                <a:ext cx="2169777" cy="769441"/>
              </a:xfrm>
              <a:prstGeom prst="rect">
                <a:avLst/>
              </a:prstGeom>
              <a:blipFill>
                <a:blip r:embed="rId13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59046AF-4EF7-4662-88D6-FA09ED8CA543}"/>
                  </a:ext>
                </a:extLst>
              </p:cNvPr>
              <p:cNvSpPr/>
              <p:nvPr/>
            </p:nvSpPr>
            <p:spPr>
              <a:xfrm>
                <a:off x="506907" y="4688081"/>
                <a:ext cx="216977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=−6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59046AF-4EF7-4662-88D6-FA09ED8CA5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07" y="4688081"/>
                <a:ext cx="2169777" cy="769441"/>
              </a:xfrm>
              <a:prstGeom prst="rect">
                <a:avLst/>
              </a:prstGeom>
              <a:blipFill>
                <a:blip r:embed="rId14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505D242-21FC-4D15-9C17-66F07F61D621}"/>
                  </a:ext>
                </a:extLst>
              </p:cNvPr>
              <p:cNvSpPr/>
              <p:nvPr/>
            </p:nvSpPr>
            <p:spPr>
              <a:xfrm>
                <a:off x="368203" y="6105510"/>
                <a:ext cx="216977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=−6,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505D242-21FC-4D15-9C17-66F07F61D6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3" y="6105510"/>
                <a:ext cx="2169777" cy="769441"/>
              </a:xfrm>
              <a:prstGeom prst="rect">
                <a:avLst/>
              </a:prstGeom>
              <a:blipFill>
                <a:blip r:embed="rId15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69B7299-DB5E-44AF-BBBE-6EC7ABF4E64E}"/>
                  </a:ext>
                </a:extLst>
              </p:cNvPr>
              <p:cNvSpPr/>
              <p:nvPr/>
            </p:nvSpPr>
            <p:spPr>
              <a:xfrm>
                <a:off x="3624029" y="1762288"/>
                <a:ext cx="216977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=1.5,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69B7299-DB5E-44AF-BBBE-6EC7ABF4E6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029" y="1762288"/>
                <a:ext cx="2169777" cy="769441"/>
              </a:xfrm>
              <a:prstGeom prst="rect">
                <a:avLst/>
              </a:prstGeom>
              <a:blipFill>
                <a:blip r:embed="rId16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8137D3D-F4F9-4D7F-91B6-9C7DAE48E202}"/>
                  </a:ext>
                </a:extLst>
              </p:cNvPr>
              <p:cNvSpPr/>
              <p:nvPr/>
            </p:nvSpPr>
            <p:spPr>
              <a:xfrm>
                <a:off x="3636166" y="3233521"/>
                <a:ext cx="234079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=−1.5,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=−8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8137D3D-F4F9-4D7F-91B6-9C7DAE48E2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166" y="3233521"/>
                <a:ext cx="2340796" cy="769441"/>
              </a:xfrm>
              <a:prstGeom prst="rect">
                <a:avLst/>
              </a:prstGeom>
              <a:blipFill>
                <a:blip r:embed="rId17"/>
                <a:stretch>
                  <a:fillRect b="-5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F1637DC-58C0-44C1-81D0-8C1A89605BA5}"/>
                  </a:ext>
                </a:extLst>
              </p:cNvPr>
              <p:cNvSpPr/>
              <p:nvPr/>
            </p:nvSpPr>
            <p:spPr>
              <a:xfrm>
                <a:off x="3656014" y="4650126"/>
                <a:ext cx="234079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=−8,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=−1.5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F1637DC-58C0-44C1-81D0-8C1A89605B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014" y="4650126"/>
                <a:ext cx="2340796" cy="769441"/>
              </a:xfrm>
              <a:prstGeom prst="rect">
                <a:avLst/>
              </a:prstGeom>
              <a:blipFill>
                <a:blip r:embed="rId18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A66A554-C18A-45BA-A23E-CCD9E3F18E06}"/>
                  </a:ext>
                </a:extLst>
              </p:cNvPr>
              <p:cNvSpPr/>
              <p:nvPr/>
            </p:nvSpPr>
            <p:spPr>
              <a:xfrm>
                <a:off x="3741523" y="6041405"/>
                <a:ext cx="216977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=−3,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=−4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=1.5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A66A554-C18A-45BA-A23E-CCD9E3F18E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523" y="6041405"/>
                <a:ext cx="2169777" cy="769441"/>
              </a:xfrm>
              <a:prstGeom prst="rect">
                <a:avLst/>
              </a:prstGeom>
              <a:blipFill>
                <a:blip r:embed="rId19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2C646AB-1F78-4E61-B790-ABEE610585FD}"/>
                  </a:ext>
                </a:extLst>
              </p:cNvPr>
              <p:cNvSpPr/>
              <p:nvPr/>
            </p:nvSpPr>
            <p:spPr>
              <a:xfrm>
                <a:off x="6718713" y="1733245"/>
                <a:ext cx="216977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2C646AB-1F78-4E61-B790-ABEE610585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713" y="1733245"/>
                <a:ext cx="2169777" cy="769441"/>
              </a:xfrm>
              <a:prstGeom prst="rect">
                <a:avLst/>
              </a:prstGeom>
              <a:blipFill>
                <a:blip r:embed="rId20"/>
                <a:stretch>
                  <a:fillRect b="-5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43805A8-C89F-41EA-A7C1-035E48CBBC73}"/>
                  </a:ext>
                </a:extLst>
              </p:cNvPr>
              <p:cNvSpPr/>
              <p:nvPr/>
            </p:nvSpPr>
            <p:spPr>
              <a:xfrm>
                <a:off x="6671679" y="3349351"/>
                <a:ext cx="216977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=−3, 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43805A8-C89F-41EA-A7C1-035E48CBBC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679" y="3349351"/>
                <a:ext cx="2169777" cy="769441"/>
              </a:xfrm>
              <a:prstGeom prst="rect">
                <a:avLst/>
              </a:prstGeom>
              <a:blipFill>
                <a:blip r:embed="rId21"/>
                <a:stretch>
                  <a:fillRect b="-5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736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958</TotalTime>
  <Words>453</Words>
  <Application>Microsoft Office PowerPoint</Application>
  <PresentationFormat>On-screen Show (4:3)</PresentationFormat>
  <Paragraphs>102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Bitstream Vera Sans</vt:lpstr>
      <vt:lpstr>Calibri</vt:lpstr>
      <vt:lpstr>Calibri Light</vt:lpstr>
      <vt:lpstr>Cambria Math</vt:lpstr>
      <vt:lpstr>Tinos</vt:lpstr>
      <vt:lpstr>Office Theme</vt:lpstr>
      <vt:lpstr>Quadratic simultaneous Equations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119</cp:revision>
  <dcterms:created xsi:type="dcterms:W3CDTF">2018-01-26T08:52:52Z</dcterms:created>
  <dcterms:modified xsi:type="dcterms:W3CDTF">2018-11-01T11:39:46Z</dcterms:modified>
</cp:coreProperties>
</file>