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20" r:id="rId4"/>
    <p:sldId id="32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805" y="159309"/>
            <a:ext cx="719838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Quadratic simultaneous Equations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49FE2F8-5EA4-441A-B1D7-D1D012B0CE93}"/>
                  </a:ext>
                </a:extLst>
              </p:cNvPr>
              <p:cNvSpPr/>
              <p:nvPr/>
            </p:nvSpPr>
            <p:spPr>
              <a:xfrm>
                <a:off x="2145531" y="413697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25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49FE2F8-5EA4-441A-B1D7-D1D012B0C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531" y="4136975"/>
                <a:ext cx="4572000" cy="1261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69CBD41-DB66-42DF-BEA1-74DDED2ECFC7}"/>
                  </a:ext>
                </a:extLst>
              </p:cNvPr>
              <p:cNvSpPr/>
              <p:nvPr/>
            </p:nvSpPr>
            <p:spPr>
              <a:xfrm>
                <a:off x="2285998" y="5436807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25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69CBD41-DB66-42DF-BEA1-74DDED2ECF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8" y="5436807"/>
                <a:ext cx="4572000" cy="1261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251" y="85217"/>
            <a:ext cx="347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3531" y="87552"/>
            <a:ext cx="347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698823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29815" y="1612096"/>
                <a:ext cx="2485459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15" y="1612096"/>
                <a:ext cx="2485459" cy="1298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53454" y="857506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 of simultaneous equations: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FB6347-855E-4CAF-B391-268B4C704E05}"/>
              </a:ext>
            </a:extLst>
          </p:cNvPr>
          <p:cNvSpPr txBox="1"/>
          <p:nvPr/>
        </p:nvSpPr>
        <p:spPr>
          <a:xfrm>
            <a:off x="4999866" y="857507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 of simultaneous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F42AB51-FCDC-4EC7-8AB5-7F4A63A217C4}"/>
                  </a:ext>
                </a:extLst>
              </p:cNvPr>
              <p:cNvSpPr/>
              <p:nvPr/>
            </p:nvSpPr>
            <p:spPr>
              <a:xfrm>
                <a:off x="5720826" y="1612096"/>
                <a:ext cx="2100367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F42AB51-FCDC-4EC7-8AB5-7F4A63A217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26" y="1612096"/>
                <a:ext cx="2100367" cy="12987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F8BF289-06A2-4694-86E3-AA329ACF093A}"/>
              </a:ext>
            </a:extLst>
          </p:cNvPr>
          <p:cNvSpPr txBox="1"/>
          <p:nvPr/>
        </p:nvSpPr>
        <p:spPr>
          <a:xfrm>
            <a:off x="368203" y="186937"/>
            <a:ext cx="761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pairs of simultaneous equations: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523794-F188-4B32-99E1-70CA2A51809D}"/>
              </a:ext>
            </a:extLst>
          </p:cNvPr>
          <p:cNvSpPr txBox="1"/>
          <p:nvPr/>
        </p:nvSpPr>
        <p:spPr>
          <a:xfrm>
            <a:off x="0" y="949321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712E8-246F-4521-B1F1-D21F0E0CF577}"/>
              </a:ext>
            </a:extLst>
          </p:cNvPr>
          <p:cNvSpPr txBox="1"/>
          <p:nvPr/>
        </p:nvSpPr>
        <p:spPr>
          <a:xfrm>
            <a:off x="4734916" y="250340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4CAD4E-CEF0-4454-87E7-0A4FACE7CB75}"/>
              </a:ext>
            </a:extLst>
          </p:cNvPr>
          <p:cNvSpPr txBox="1"/>
          <p:nvPr/>
        </p:nvSpPr>
        <p:spPr>
          <a:xfrm>
            <a:off x="4734916" y="96949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5.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ED63A-74BC-4B34-9D0F-52CA5CF0999A}"/>
              </a:ext>
            </a:extLst>
          </p:cNvPr>
          <p:cNvSpPr txBox="1"/>
          <p:nvPr/>
        </p:nvSpPr>
        <p:spPr>
          <a:xfrm>
            <a:off x="0" y="5268637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58A58A-B701-4A3A-A9AA-7C246F225524}"/>
              </a:ext>
            </a:extLst>
          </p:cNvPr>
          <p:cNvSpPr txBox="1"/>
          <p:nvPr/>
        </p:nvSpPr>
        <p:spPr>
          <a:xfrm>
            <a:off x="0" y="385296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1CC087-932C-4410-9A3C-FDACCD603132}"/>
              </a:ext>
            </a:extLst>
          </p:cNvPr>
          <p:cNvSpPr txBox="1"/>
          <p:nvPr/>
        </p:nvSpPr>
        <p:spPr>
          <a:xfrm>
            <a:off x="0" y="2485282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C9D7D4-873B-4A78-88AA-AD0C62B2EE67}"/>
              </a:ext>
            </a:extLst>
          </p:cNvPr>
          <p:cNvSpPr txBox="1"/>
          <p:nvPr/>
        </p:nvSpPr>
        <p:spPr>
          <a:xfrm>
            <a:off x="4734916" y="5317695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8.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CD4DBE-5A4F-4378-882D-071CB59D56BD}"/>
              </a:ext>
            </a:extLst>
          </p:cNvPr>
          <p:cNvSpPr txBox="1"/>
          <p:nvPr/>
        </p:nvSpPr>
        <p:spPr>
          <a:xfrm>
            <a:off x="4734916" y="3873135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CF862CC-E2BD-4C75-B40B-83C7C4E85A87}"/>
                  </a:ext>
                </a:extLst>
              </p:cNvPr>
              <p:cNvSpPr/>
              <p:nvPr/>
            </p:nvSpPr>
            <p:spPr>
              <a:xfrm>
                <a:off x="567228" y="949321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CF862CC-E2BD-4C75-B40B-83C7C4E85A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28" y="949321"/>
                <a:ext cx="2228188" cy="1298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C551D64-B536-48F3-B853-781332942046}"/>
                  </a:ext>
                </a:extLst>
              </p:cNvPr>
              <p:cNvSpPr/>
              <p:nvPr/>
            </p:nvSpPr>
            <p:spPr>
              <a:xfrm>
                <a:off x="604684" y="2483231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C551D64-B536-48F3-B853-7813329420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4" y="2483231"/>
                <a:ext cx="2228188" cy="12987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4F071B-CFE9-4FC2-B64F-D3576FE2E35C}"/>
                  </a:ext>
                </a:extLst>
              </p:cNvPr>
              <p:cNvSpPr/>
              <p:nvPr/>
            </p:nvSpPr>
            <p:spPr>
              <a:xfrm>
                <a:off x="5234492" y="969493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4F071B-CFE9-4FC2-B64F-D3576FE2E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492" y="969493"/>
                <a:ext cx="2228188" cy="1298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FCB254C-6C1A-4B6F-B5B5-C44C6174BF85}"/>
                  </a:ext>
                </a:extLst>
              </p:cNvPr>
              <p:cNvSpPr/>
              <p:nvPr/>
            </p:nvSpPr>
            <p:spPr>
              <a:xfrm>
                <a:off x="5234492" y="2387568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FCB254C-6C1A-4B6F-B5B5-C44C6174BF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492" y="2387568"/>
                <a:ext cx="2228188" cy="12987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7DBC586-8255-413C-A81F-2ED07B81C979}"/>
                  </a:ext>
                </a:extLst>
              </p:cNvPr>
              <p:cNvSpPr/>
              <p:nvPr/>
            </p:nvSpPr>
            <p:spPr>
              <a:xfrm>
                <a:off x="490027" y="3781984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7DBC586-8255-413C-A81F-2ED07B81C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27" y="3781984"/>
                <a:ext cx="2456009" cy="12618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C63C8B9-7F42-47C2-AEBA-B561EE53EBCD}"/>
                  </a:ext>
                </a:extLst>
              </p:cNvPr>
              <p:cNvSpPr/>
              <p:nvPr/>
            </p:nvSpPr>
            <p:spPr>
              <a:xfrm>
                <a:off x="5147870" y="5217970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C63C8B9-7F42-47C2-AEBA-B561EE53EB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870" y="5217970"/>
                <a:ext cx="2456009" cy="1261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09F9B2C-7A7A-4926-B7C0-9EE7A61803FB}"/>
                  </a:ext>
                </a:extLst>
              </p:cNvPr>
              <p:cNvSpPr/>
              <p:nvPr/>
            </p:nvSpPr>
            <p:spPr>
              <a:xfrm>
                <a:off x="567228" y="5197798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09F9B2C-7A7A-4926-B7C0-9EE7A61803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28" y="5197798"/>
                <a:ext cx="2456009" cy="1261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9A5C445-42C9-465B-90CF-5A8BFC75CF4B}"/>
                  </a:ext>
                </a:extLst>
              </p:cNvPr>
              <p:cNvSpPr/>
              <p:nvPr/>
            </p:nvSpPr>
            <p:spPr>
              <a:xfrm>
                <a:off x="5234492" y="3831741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9A5C445-42C9-465B-90CF-5A8BFC75CF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492" y="3831741"/>
                <a:ext cx="2456009" cy="12618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89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F8BF289-06A2-4694-86E3-AA329ACF093A}"/>
              </a:ext>
            </a:extLst>
          </p:cNvPr>
          <p:cNvSpPr txBox="1"/>
          <p:nvPr/>
        </p:nvSpPr>
        <p:spPr>
          <a:xfrm>
            <a:off x="368203" y="186937"/>
            <a:ext cx="761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pairs of simultaneous equations: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523794-F188-4B32-99E1-70CA2A51809D}"/>
              </a:ext>
            </a:extLst>
          </p:cNvPr>
          <p:cNvSpPr txBox="1"/>
          <p:nvPr/>
        </p:nvSpPr>
        <p:spPr>
          <a:xfrm>
            <a:off x="0" y="867919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712E8-246F-4521-B1F1-D21F0E0CF577}"/>
              </a:ext>
            </a:extLst>
          </p:cNvPr>
          <p:cNvSpPr txBox="1"/>
          <p:nvPr/>
        </p:nvSpPr>
        <p:spPr>
          <a:xfrm>
            <a:off x="4734916" y="2422001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4CAD4E-CEF0-4454-87E7-0A4FACE7CB75}"/>
              </a:ext>
            </a:extLst>
          </p:cNvPr>
          <p:cNvSpPr txBox="1"/>
          <p:nvPr/>
        </p:nvSpPr>
        <p:spPr>
          <a:xfrm>
            <a:off x="4734916" y="888091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5.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ED63A-74BC-4B34-9D0F-52CA5CF0999A}"/>
              </a:ext>
            </a:extLst>
          </p:cNvPr>
          <p:cNvSpPr txBox="1"/>
          <p:nvPr/>
        </p:nvSpPr>
        <p:spPr>
          <a:xfrm>
            <a:off x="0" y="5187235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58A58A-B701-4A3A-A9AA-7C246F225524}"/>
              </a:ext>
            </a:extLst>
          </p:cNvPr>
          <p:cNvSpPr txBox="1"/>
          <p:nvPr/>
        </p:nvSpPr>
        <p:spPr>
          <a:xfrm>
            <a:off x="0" y="3771561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1CC087-932C-4410-9A3C-FDACCD603132}"/>
              </a:ext>
            </a:extLst>
          </p:cNvPr>
          <p:cNvSpPr txBox="1"/>
          <p:nvPr/>
        </p:nvSpPr>
        <p:spPr>
          <a:xfrm>
            <a:off x="0" y="2403880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C9D7D4-873B-4A78-88AA-AD0C62B2EE67}"/>
              </a:ext>
            </a:extLst>
          </p:cNvPr>
          <p:cNvSpPr txBox="1"/>
          <p:nvPr/>
        </p:nvSpPr>
        <p:spPr>
          <a:xfrm>
            <a:off x="4734916" y="523629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8.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CD4DBE-5A4F-4378-882D-071CB59D56BD}"/>
              </a:ext>
            </a:extLst>
          </p:cNvPr>
          <p:cNvSpPr txBox="1"/>
          <p:nvPr/>
        </p:nvSpPr>
        <p:spPr>
          <a:xfrm>
            <a:off x="4734916" y="379173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CF862CC-E2BD-4C75-B40B-83C7C4E85A87}"/>
                  </a:ext>
                </a:extLst>
              </p:cNvPr>
              <p:cNvSpPr/>
              <p:nvPr/>
            </p:nvSpPr>
            <p:spPr>
              <a:xfrm>
                <a:off x="567228" y="867919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CF862CC-E2BD-4C75-B40B-83C7C4E85A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28" y="867919"/>
                <a:ext cx="2228188" cy="1298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C551D64-B536-48F3-B853-781332942046}"/>
                  </a:ext>
                </a:extLst>
              </p:cNvPr>
              <p:cNvSpPr/>
              <p:nvPr/>
            </p:nvSpPr>
            <p:spPr>
              <a:xfrm>
                <a:off x="604684" y="2401829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C551D64-B536-48F3-B853-7813329420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4" y="2401829"/>
                <a:ext cx="2228188" cy="12987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4F071B-CFE9-4FC2-B64F-D3576FE2E35C}"/>
                  </a:ext>
                </a:extLst>
              </p:cNvPr>
              <p:cNvSpPr/>
              <p:nvPr/>
            </p:nvSpPr>
            <p:spPr>
              <a:xfrm>
                <a:off x="5234492" y="888091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64F071B-CFE9-4FC2-B64F-D3576FE2E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492" y="888091"/>
                <a:ext cx="2228188" cy="1298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FCB254C-6C1A-4B6F-B5B5-C44C6174BF85}"/>
                  </a:ext>
                </a:extLst>
              </p:cNvPr>
              <p:cNvSpPr/>
              <p:nvPr/>
            </p:nvSpPr>
            <p:spPr>
              <a:xfrm>
                <a:off x="5234492" y="2306166"/>
                <a:ext cx="2228188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FCB254C-6C1A-4B6F-B5B5-C44C6174BF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492" y="2306166"/>
                <a:ext cx="2228188" cy="12987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7DBC586-8255-413C-A81F-2ED07B81C979}"/>
                  </a:ext>
                </a:extLst>
              </p:cNvPr>
              <p:cNvSpPr/>
              <p:nvPr/>
            </p:nvSpPr>
            <p:spPr>
              <a:xfrm>
                <a:off x="490027" y="3700582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7DBC586-8255-413C-A81F-2ED07B81C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27" y="3700582"/>
                <a:ext cx="2456009" cy="12618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C63C8B9-7F42-47C2-AEBA-B561EE53EBCD}"/>
                  </a:ext>
                </a:extLst>
              </p:cNvPr>
              <p:cNvSpPr/>
              <p:nvPr/>
            </p:nvSpPr>
            <p:spPr>
              <a:xfrm>
                <a:off x="5147870" y="5136568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C63C8B9-7F42-47C2-AEBA-B561EE53EB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870" y="5136568"/>
                <a:ext cx="2456009" cy="1261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09F9B2C-7A7A-4926-B7C0-9EE7A61803FB}"/>
                  </a:ext>
                </a:extLst>
              </p:cNvPr>
              <p:cNvSpPr/>
              <p:nvPr/>
            </p:nvSpPr>
            <p:spPr>
              <a:xfrm>
                <a:off x="567228" y="5116396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09F9B2C-7A7A-4926-B7C0-9EE7A61803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28" y="5116396"/>
                <a:ext cx="2456009" cy="1261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9A5C445-42C9-465B-90CF-5A8BFC75CF4B}"/>
                  </a:ext>
                </a:extLst>
              </p:cNvPr>
              <p:cNvSpPr/>
              <p:nvPr/>
            </p:nvSpPr>
            <p:spPr>
              <a:xfrm>
                <a:off x="5234492" y="3750339"/>
                <a:ext cx="245600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=17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9A5C445-42C9-465B-90CF-5A8BFC75CF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492" y="3750339"/>
                <a:ext cx="2456009" cy="12618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17879E5-C4AD-4BAF-9C7E-F0963A3819FD}"/>
                  </a:ext>
                </a:extLst>
              </p:cNvPr>
              <p:cNvSpPr/>
              <p:nvPr/>
            </p:nvSpPr>
            <p:spPr>
              <a:xfrm>
                <a:off x="747351" y="1672968"/>
                <a:ext cx="19922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17879E5-C4AD-4BAF-9C7E-F0963A3819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51" y="1672968"/>
                <a:ext cx="1992215" cy="707886"/>
              </a:xfrm>
              <a:prstGeom prst="rect">
                <a:avLst/>
              </a:prstGeom>
              <a:blipFill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4DF5957-7B1A-48DC-8D09-C493EDC5D2AA}"/>
                  </a:ext>
                </a:extLst>
              </p:cNvPr>
              <p:cNvSpPr/>
              <p:nvPr/>
            </p:nvSpPr>
            <p:spPr>
              <a:xfrm>
                <a:off x="795572" y="3137599"/>
                <a:ext cx="19922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4DF5957-7B1A-48DC-8D09-C493EDC5D2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72" y="3137599"/>
                <a:ext cx="1992215" cy="707886"/>
              </a:xfrm>
              <a:prstGeom prst="rect">
                <a:avLst/>
              </a:prstGeom>
              <a:blipFill>
                <a:blip r:embed="rId11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3EDDF12-94D6-41BB-9C4C-A66D01CD0C54}"/>
                  </a:ext>
                </a:extLst>
              </p:cNvPr>
              <p:cNvSpPr/>
              <p:nvPr/>
            </p:nvSpPr>
            <p:spPr>
              <a:xfrm>
                <a:off x="685214" y="4479349"/>
                <a:ext cx="19922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3EDDF12-94D6-41BB-9C4C-A66D01CD0C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14" y="4479349"/>
                <a:ext cx="1992215" cy="707886"/>
              </a:xfrm>
              <a:prstGeom prst="rect">
                <a:avLst/>
              </a:prstGeom>
              <a:blipFill>
                <a:blip r:embed="rId12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5951BE7-DC2E-4DD3-A0C2-6691A3B4BB8B}"/>
                  </a:ext>
                </a:extLst>
              </p:cNvPr>
              <p:cNvSpPr/>
              <p:nvPr/>
            </p:nvSpPr>
            <p:spPr>
              <a:xfrm>
                <a:off x="747351" y="5963177"/>
                <a:ext cx="19922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5951BE7-DC2E-4DD3-A0C2-6691A3B4BB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51" y="5963177"/>
                <a:ext cx="1992215" cy="707886"/>
              </a:xfrm>
              <a:prstGeom prst="rect">
                <a:avLst/>
              </a:prstGeom>
              <a:blipFill>
                <a:blip r:embed="rId13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8ED3C12-0E88-4A60-A92A-A7A3C99FFE14}"/>
                  </a:ext>
                </a:extLst>
              </p:cNvPr>
              <p:cNvSpPr/>
              <p:nvPr/>
            </p:nvSpPr>
            <p:spPr>
              <a:xfrm>
                <a:off x="5478085" y="1693943"/>
                <a:ext cx="19922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8ED3C12-0E88-4A60-A92A-A7A3C99FFE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085" y="1693943"/>
                <a:ext cx="1992215" cy="707886"/>
              </a:xfrm>
              <a:prstGeom prst="rect">
                <a:avLst/>
              </a:prstGeom>
              <a:blipFill>
                <a:blip r:embed="rId14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90BEE2-9577-4C6A-9485-4E1EAB2049BD}"/>
                  </a:ext>
                </a:extLst>
              </p:cNvPr>
              <p:cNvSpPr/>
              <p:nvPr/>
            </p:nvSpPr>
            <p:spPr>
              <a:xfrm>
                <a:off x="5417417" y="3051205"/>
                <a:ext cx="19922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90BEE2-9577-4C6A-9485-4E1EAB2049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417" y="3051205"/>
                <a:ext cx="1992215" cy="707886"/>
              </a:xfrm>
              <a:prstGeom prst="rect">
                <a:avLst/>
              </a:prstGeom>
              <a:blipFill>
                <a:blip r:embed="rId15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484067E-9CFD-40D7-99BB-D2DC0EB5FD49}"/>
                  </a:ext>
                </a:extLst>
              </p:cNvPr>
              <p:cNvSpPr/>
              <p:nvPr/>
            </p:nvSpPr>
            <p:spPr>
              <a:xfrm>
                <a:off x="5503099" y="4528407"/>
                <a:ext cx="239356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=−4/3,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=11/3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484067E-9CFD-40D7-99BB-D2DC0EB5FD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099" y="4528407"/>
                <a:ext cx="2393564" cy="707886"/>
              </a:xfrm>
              <a:prstGeom prst="rect">
                <a:avLst/>
              </a:prstGeom>
              <a:blipFill>
                <a:blip r:embed="rId16"/>
                <a:stretch>
                  <a:fillRect b="-9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615A5F4-95AF-4CCF-8B91-226AD961B693}"/>
                  </a:ext>
                </a:extLst>
              </p:cNvPr>
              <p:cNvSpPr/>
              <p:nvPr/>
            </p:nvSpPr>
            <p:spPr>
              <a:xfrm>
                <a:off x="5271667" y="5963177"/>
                <a:ext cx="285642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=−4/3,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=−11/3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615A5F4-95AF-4CCF-8B91-226AD961B6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667" y="5963177"/>
                <a:ext cx="2856428" cy="707886"/>
              </a:xfrm>
              <a:prstGeom prst="rect">
                <a:avLst/>
              </a:prstGeom>
              <a:blipFill>
                <a:blip r:embed="rId17"/>
                <a:stretch>
                  <a:fillRect b="-9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47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965</TotalTime>
  <Words>411</Words>
  <Application>Microsoft Office PowerPoint</Application>
  <PresentationFormat>On-screen Show (4:3)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Bitstream Vera Sans</vt:lpstr>
      <vt:lpstr>Calibri</vt:lpstr>
      <vt:lpstr>Calibri Light</vt:lpstr>
      <vt:lpstr>Cambria Math</vt:lpstr>
      <vt:lpstr>Tinos</vt:lpstr>
      <vt:lpstr>Office Theme</vt:lpstr>
      <vt:lpstr>Quadratic simultaneous Equations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119</cp:revision>
  <dcterms:created xsi:type="dcterms:W3CDTF">2018-01-26T08:52:52Z</dcterms:created>
  <dcterms:modified xsi:type="dcterms:W3CDTF">2018-11-01T11:40:37Z</dcterms:modified>
</cp:coreProperties>
</file>