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25" r:id="rId4"/>
    <p:sldId id="32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805" y="159309"/>
            <a:ext cx="719838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 simultaneous Equations 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82D3BFE-E013-456E-AC4D-052D8440C9F3}"/>
                  </a:ext>
                </a:extLst>
              </p:cNvPr>
              <p:cNvSpPr/>
              <p:nvPr/>
            </p:nvSpPr>
            <p:spPr>
              <a:xfrm>
                <a:off x="2285998" y="4088926"/>
                <a:ext cx="4572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82D3BFE-E013-456E-AC4D-052D8440C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8" y="4088926"/>
                <a:ext cx="4572000" cy="9541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74CB60C-CE24-4D41-B924-86E5DA7016F9}"/>
                  </a:ext>
                </a:extLst>
              </p:cNvPr>
              <p:cNvSpPr/>
              <p:nvPr/>
            </p:nvSpPr>
            <p:spPr>
              <a:xfrm>
                <a:off x="2314545" y="5306415"/>
                <a:ext cx="4572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74CB60C-CE24-4D41-B924-86E5DA701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545" y="5306415"/>
                <a:ext cx="4572000" cy="9541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251" y="85217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3531" y="87552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698823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228959" y="1612097"/>
                <a:ext cx="4572000" cy="12987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959" y="1612097"/>
                <a:ext cx="4572000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3454" y="857506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FB6347-855E-4CAF-B391-268B4C704E05}"/>
              </a:ext>
            </a:extLst>
          </p:cNvPr>
          <p:cNvSpPr txBox="1"/>
          <p:nvPr/>
        </p:nvSpPr>
        <p:spPr>
          <a:xfrm>
            <a:off x="4999866" y="857507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F4D7FF-31C8-45E9-9248-1B8693BE86DC}"/>
                  </a:ext>
                </a:extLst>
              </p:cNvPr>
              <p:cNvSpPr/>
              <p:nvPr/>
            </p:nvSpPr>
            <p:spPr>
              <a:xfrm>
                <a:off x="4398019" y="1558340"/>
                <a:ext cx="4572000" cy="12987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8F4D7FF-31C8-45E9-9248-1B8693BE8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019" y="1558340"/>
                <a:ext cx="4572000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0" y="94932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4734916" y="250340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4734916" y="9694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0" y="5268637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0" y="385296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0" y="2485282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4734916" y="387313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840769B-8B53-4EC3-BD60-34CAE70E5458}"/>
                  </a:ext>
                </a:extLst>
              </p:cNvPr>
              <p:cNvSpPr/>
              <p:nvPr/>
            </p:nvSpPr>
            <p:spPr>
              <a:xfrm>
                <a:off x="5245268" y="2454143"/>
                <a:ext cx="2131500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840769B-8B53-4EC3-BD60-34CAE70E54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268" y="2454143"/>
                <a:ext cx="2131500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C50839B-C0D2-464F-BC27-3C48AE84B396}"/>
                  </a:ext>
                </a:extLst>
              </p:cNvPr>
              <p:cNvSpPr/>
              <p:nvPr/>
            </p:nvSpPr>
            <p:spPr>
              <a:xfrm>
                <a:off x="5239159" y="3873135"/>
                <a:ext cx="2131500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C50839B-C0D2-464F-BC27-3C48AE84B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159" y="3873135"/>
                <a:ext cx="2131500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2152B3B-C523-461E-AE19-2C03E53BFAC2}"/>
                  </a:ext>
                </a:extLst>
              </p:cNvPr>
              <p:cNvSpPr/>
              <p:nvPr/>
            </p:nvSpPr>
            <p:spPr>
              <a:xfrm>
                <a:off x="496716" y="2456940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2152B3B-C523-461E-AE19-2C03E53BF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16" y="2456940"/>
                <a:ext cx="2735142" cy="1298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6E329E9-0535-4C23-9A59-4197F0F85C3C}"/>
                  </a:ext>
                </a:extLst>
              </p:cNvPr>
              <p:cNvSpPr/>
              <p:nvPr/>
            </p:nvSpPr>
            <p:spPr>
              <a:xfrm>
                <a:off x="479299" y="5189689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6E329E9-0535-4C23-9A59-4197F0F85C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99" y="5189689"/>
                <a:ext cx="2735142" cy="12987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BAF217C-5957-46E3-8ACA-5086F3AC9ACE}"/>
                  </a:ext>
                </a:extLst>
              </p:cNvPr>
              <p:cNvSpPr/>
              <p:nvPr/>
            </p:nvSpPr>
            <p:spPr>
              <a:xfrm>
                <a:off x="541773" y="909906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BAF217C-5957-46E3-8ACA-5086F3AC9A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73" y="909906"/>
                <a:ext cx="2735142" cy="12987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1D21246-0F9C-49DA-9E90-607BB1A5DE48}"/>
                  </a:ext>
                </a:extLst>
              </p:cNvPr>
              <p:cNvSpPr/>
              <p:nvPr/>
            </p:nvSpPr>
            <p:spPr>
              <a:xfrm>
                <a:off x="504976" y="3810539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1D21246-0F9C-49DA-9E90-607BB1A5D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76" y="3810539"/>
                <a:ext cx="2735142" cy="12987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ECBCB3D-B913-48E6-BDF5-BBC5352F03E3}"/>
                  </a:ext>
                </a:extLst>
              </p:cNvPr>
              <p:cNvSpPr/>
              <p:nvPr/>
            </p:nvSpPr>
            <p:spPr>
              <a:xfrm>
                <a:off x="5339600" y="909906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ECBCB3D-B913-48E6-BDF5-BBC5352F0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00" y="909906"/>
                <a:ext cx="2735142" cy="12987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17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0" y="949321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4734916" y="250340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4734916" y="9694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0" y="5268637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0" y="385296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0" y="2485282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4734916" y="387313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840769B-8B53-4EC3-BD60-34CAE70E5458}"/>
                  </a:ext>
                </a:extLst>
              </p:cNvPr>
              <p:cNvSpPr/>
              <p:nvPr/>
            </p:nvSpPr>
            <p:spPr>
              <a:xfrm>
                <a:off x="5245268" y="2454143"/>
                <a:ext cx="2131500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840769B-8B53-4EC3-BD60-34CAE70E54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268" y="2454143"/>
                <a:ext cx="2131500" cy="1298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C50839B-C0D2-464F-BC27-3C48AE84B396}"/>
                  </a:ext>
                </a:extLst>
              </p:cNvPr>
              <p:cNvSpPr/>
              <p:nvPr/>
            </p:nvSpPr>
            <p:spPr>
              <a:xfrm>
                <a:off x="5239159" y="3873135"/>
                <a:ext cx="2131500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C50839B-C0D2-464F-BC27-3C48AE84B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159" y="3873135"/>
                <a:ext cx="2131500" cy="12987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2152B3B-C523-461E-AE19-2C03E53BFAC2}"/>
                  </a:ext>
                </a:extLst>
              </p:cNvPr>
              <p:cNvSpPr/>
              <p:nvPr/>
            </p:nvSpPr>
            <p:spPr>
              <a:xfrm>
                <a:off x="496716" y="2456940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2152B3B-C523-461E-AE19-2C03E53BF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16" y="2456940"/>
                <a:ext cx="2735142" cy="1298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6E329E9-0535-4C23-9A59-4197F0F85C3C}"/>
                  </a:ext>
                </a:extLst>
              </p:cNvPr>
              <p:cNvSpPr/>
              <p:nvPr/>
            </p:nvSpPr>
            <p:spPr>
              <a:xfrm>
                <a:off x="479299" y="5189689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6E329E9-0535-4C23-9A59-4197F0F85C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99" y="5189689"/>
                <a:ext cx="2735142" cy="12987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BAF217C-5957-46E3-8ACA-5086F3AC9ACE}"/>
                  </a:ext>
                </a:extLst>
              </p:cNvPr>
              <p:cNvSpPr/>
              <p:nvPr/>
            </p:nvSpPr>
            <p:spPr>
              <a:xfrm>
                <a:off x="541773" y="909906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BAF217C-5957-46E3-8ACA-5086F3AC9A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73" y="909906"/>
                <a:ext cx="2735142" cy="12987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1D21246-0F9C-49DA-9E90-607BB1A5DE48}"/>
                  </a:ext>
                </a:extLst>
              </p:cNvPr>
              <p:cNvSpPr/>
              <p:nvPr/>
            </p:nvSpPr>
            <p:spPr>
              <a:xfrm>
                <a:off x="504976" y="3810539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1D21246-0F9C-49DA-9E90-607BB1A5D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76" y="3810539"/>
                <a:ext cx="2735142" cy="12987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ECBCB3D-B913-48E6-BDF5-BBC5352F03E3}"/>
                  </a:ext>
                </a:extLst>
              </p:cNvPr>
              <p:cNvSpPr/>
              <p:nvPr/>
            </p:nvSpPr>
            <p:spPr>
              <a:xfrm>
                <a:off x="5339600" y="909906"/>
                <a:ext cx="2735142" cy="1298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5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ECBCB3D-B913-48E6-BDF5-BBC5352F03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00" y="909906"/>
                <a:ext cx="2735142" cy="12987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015E302-6B03-4B1D-81EF-B207963B7130}"/>
                  </a:ext>
                </a:extLst>
              </p:cNvPr>
              <p:cNvSpPr/>
              <p:nvPr/>
            </p:nvSpPr>
            <p:spPr>
              <a:xfrm>
                <a:off x="7205980" y="4331188"/>
                <a:ext cx="17375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015E302-6B03-4B1D-81EF-B207963B71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980" y="4331188"/>
                <a:ext cx="1737524" cy="707886"/>
              </a:xfrm>
              <a:prstGeom prst="rect">
                <a:avLst/>
              </a:prstGeom>
              <a:blipFill>
                <a:blip r:embed="rId9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2069882-2DEB-4521-942B-32E32C350123}"/>
                  </a:ext>
                </a:extLst>
              </p:cNvPr>
              <p:cNvSpPr/>
              <p:nvPr/>
            </p:nvSpPr>
            <p:spPr>
              <a:xfrm>
                <a:off x="7110116" y="3030543"/>
                <a:ext cx="17375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2069882-2DEB-4521-942B-32E32C350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116" y="3030543"/>
                <a:ext cx="1737524" cy="707886"/>
              </a:xfrm>
              <a:prstGeom prst="rect">
                <a:avLst/>
              </a:prstGeom>
              <a:blipFill>
                <a:blip r:embed="rId10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628484F-2E65-4688-920E-A533CE8E0320}"/>
                  </a:ext>
                </a:extLst>
              </p:cNvPr>
              <p:cNvSpPr/>
              <p:nvPr/>
            </p:nvSpPr>
            <p:spPr>
              <a:xfrm>
                <a:off x="2641101" y="4300572"/>
                <a:ext cx="200126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628484F-2E65-4688-920E-A533CE8E03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101" y="4300572"/>
                <a:ext cx="2001267" cy="707886"/>
              </a:xfrm>
              <a:prstGeom prst="rect">
                <a:avLst/>
              </a:prstGeom>
              <a:blipFill>
                <a:blip r:embed="rId11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830CBDE-C991-42A6-B871-CDB511C3F2A1}"/>
                  </a:ext>
                </a:extLst>
              </p:cNvPr>
              <p:cNvSpPr/>
              <p:nvPr/>
            </p:nvSpPr>
            <p:spPr>
              <a:xfrm>
                <a:off x="2702940" y="1442886"/>
                <a:ext cx="200126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830CBDE-C991-42A6-B871-CDB511C3F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940" y="1442886"/>
                <a:ext cx="2001267" cy="707886"/>
              </a:xfrm>
              <a:prstGeom prst="rect">
                <a:avLst/>
              </a:prstGeom>
              <a:blipFill>
                <a:blip r:embed="rId12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658D91-FE05-408E-9CAC-0B435EECEAD2}"/>
                  </a:ext>
                </a:extLst>
              </p:cNvPr>
              <p:cNvSpPr/>
              <p:nvPr/>
            </p:nvSpPr>
            <p:spPr>
              <a:xfrm>
                <a:off x="2613122" y="5669171"/>
                <a:ext cx="200126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2658D91-FE05-408E-9CAC-0B435EECE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122" y="5669171"/>
                <a:ext cx="2001267" cy="707886"/>
              </a:xfrm>
              <a:prstGeom prst="rect">
                <a:avLst/>
              </a:prstGeom>
              <a:blipFill>
                <a:blip r:embed="rId13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ADE1BE0-9967-477A-880A-2F818ED36974}"/>
                  </a:ext>
                </a:extLst>
              </p:cNvPr>
              <p:cNvSpPr/>
              <p:nvPr/>
            </p:nvSpPr>
            <p:spPr>
              <a:xfrm>
                <a:off x="2562019" y="2959459"/>
                <a:ext cx="200126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ADE1BE0-9967-477A-880A-2F818ED369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019" y="2959459"/>
                <a:ext cx="2001267" cy="707886"/>
              </a:xfrm>
              <a:prstGeom prst="rect">
                <a:avLst/>
              </a:prstGeom>
              <a:blipFill>
                <a:blip r:embed="rId1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A6E925A-BF17-407A-9BFB-A76390921B8D}"/>
                  </a:ext>
                </a:extLst>
              </p:cNvPr>
              <p:cNvSpPr/>
              <p:nvPr/>
            </p:nvSpPr>
            <p:spPr>
              <a:xfrm>
                <a:off x="7243676" y="1642224"/>
                <a:ext cx="200126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A6E925A-BF17-407A-9BFB-A76390921B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676" y="1642224"/>
                <a:ext cx="2001267" cy="707886"/>
              </a:xfrm>
              <a:prstGeom prst="rect">
                <a:avLst/>
              </a:prstGeom>
              <a:blipFill>
                <a:blip r:embed="rId15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66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989</TotalTime>
  <Words>415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Bitstream Vera Sans</vt:lpstr>
      <vt:lpstr>Calibri</vt:lpstr>
      <vt:lpstr>Calibri Light</vt:lpstr>
      <vt:lpstr>Cambria Math</vt:lpstr>
      <vt:lpstr>Tinos</vt:lpstr>
      <vt:lpstr>Office Theme</vt:lpstr>
      <vt:lpstr>Quadratic simultaneous Equations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124</cp:revision>
  <dcterms:created xsi:type="dcterms:W3CDTF">2018-01-26T08:52:52Z</dcterms:created>
  <dcterms:modified xsi:type="dcterms:W3CDTF">2018-11-01T11:42:18Z</dcterms:modified>
</cp:coreProperties>
</file>