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32" r:id="rId3"/>
    <p:sldId id="336" r:id="rId4"/>
    <p:sldId id="335" r:id="rId5"/>
    <p:sldId id="334" r:id="rId6"/>
    <p:sldId id="331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970" autoAdjust="0"/>
  </p:normalViewPr>
  <p:slideViewPr>
    <p:cSldViewPr snapToGrid="0">
      <p:cViewPr varScale="1">
        <p:scale>
          <a:sx n="75" d="100"/>
          <a:sy n="75" d="100"/>
        </p:scale>
        <p:origin x="16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1.png"/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 and 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Reciprocals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334176" y="3910989"/>
                <a:ext cx="4572000" cy="219867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76" y="3910989"/>
                <a:ext cx="4572000" cy="21986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0818" y="109724"/>
              <a:ext cx="3385930" cy="66385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3765742"/>
                  </p:ext>
                </p:extLst>
              </p:nvPr>
            </p:nvGraphicFramePr>
            <p:xfrm>
              <a:off x="410818" y="109724"/>
              <a:ext cx="3385930" cy="66385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8990" r="-101439" b="-9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8990" r="-1439" b="-906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97000" r="-101439" b="-79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197000" r="-1439" b="-79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297000" r="-101439" b="-69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297000" r="-1439" b="-69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09278" r="-101439" b="-618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09278" r="-1439" b="-618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98990" r="-101439" b="-5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98990" r="-1439" b="-506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593000" r="-101439" b="-4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593000" r="-1439" b="-4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693000" r="-101439" b="-3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693000" r="-1439" b="-3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793000" r="-101439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793000" r="-1439" b="-2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02020" r="-101439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02020" r="-1439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92000" r="-101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92000" r="-143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27105" y="109724"/>
              <a:ext cx="3385930" cy="6737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2754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754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9703452"/>
                  </p:ext>
                </p:extLst>
              </p:nvPr>
            </p:nvGraphicFramePr>
            <p:xfrm>
              <a:off x="4827105" y="109724"/>
              <a:ext cx="3385930" cy="6737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8990" r="-101075" b="-9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8990" r="-1439" b="-9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58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197000" r="-101075" b="-81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197000" r="-1439" b="-81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297000" r="-101075" b="-71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297000" r="-1439" b="-71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401010" r="-101075" b="-6202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401010" r="-1439" b="-6202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496000" r="-101075" b="-51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496000" r="-1439" b="-51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596000" r="-101075" b="-41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596000" r="-1439" b="-41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662857" r="-101075" b="-2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662857" r="-1439" b="-29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419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755660" r="-101075" b="-191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755660" r="-1439" b="-1915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07000" r="-101075" b="-1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07000" r="-1439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97030" r="-101075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97030" r="-1439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E28D015-3B2A-4DB5-A9D6-4478221616DE}"/>
              </a:ext>
            </a:extLst>
          </p:cNvPr>
          <p:cNvSpPr/>
          <p:nvPr/>
        </p:nvSpPr>
        <p:spPr>
          <a:xfrm>
            <a:off x="2355574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508191-BB55-40F1-9F05-BA4F2F06B1B6}"/>
              </a:ext>
            </a:extLst>
          </p:cNvPr>
          <p:cNvSpPr/>
          <p:nvPr/>
        </p:nvSpPr>
        <p:spPr>
          <a:xfrm>
            <a:off x="2355574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E717B0-F42A-4FC0-85C9-76EAC49C8B47}"/>
              </a:ext>
            </a:extLst>
          </p:cNvPr>
          <p:cNvSpPr/>
          <p:nvPr/>
        </p:nvSpPr>
        <p:spPr>
          <a:xfrm>
            <a:off x="2355574" y="192740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AF43DC-C064-4260-BB45-4DDF1096A297}"/>
              </a:ext>
            </a:extLst>
          </p:cNvPr>
          <p:cNvSpPr/>
          <p:nvPr/>
        </p:nvSpPr>
        <p:spPr>
          <a:xfrm>
            <a:off x="2355574" y="253329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03FCEE-318D-436E-A551-B1E0FD74736C}"/>
              </a:ext>
            </a:extLst>
          </p:cNvPr>
          <p:cNvSpPr/>
          <p:nvPr/>
        </p:nvSpPr>
        <p:spPr>
          <a:xfrm>
            <a:off x="2355574" y="3139189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9A25D0-EF04-4D92-AD4A-EBF38539286D}"/>
              </a:ext>
            </a:extLst>
          </p:cNvPr>
          <p:cNvSpPr/>
          <p:nvPr/>
        </p:nvSpPr>
        <p:spPr>
          <a:xfrm>
            <a:off x="2355574" y="3745082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10B12D-925C-4A7A-B7AD-F341C7585BBD}"/>
              </a:ext>
            </a:extLst>
          </p:cNvPr>
          <p:cNvSpPr/>
          <p:nvPr/>
        </p:nvSpPr>
        <p:spPr>
          <a:xfrm>
            <a:off x="2355574" y="4350975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C880EB-8809-4111-ABEC-C6EA731FBF58}"/>
              </a:ext>
            </a:extLst>
          </p:cNvPr>
          <p:cNvSpPr/>
          <p:nvPr/>
        </p:nvSpPr>
        <p:spPr>
          <a:xfrm>
            <a:off x="2355574" y="4956868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C73F6B-EDD3-4326-B104-C829B7220D88}"/>
              </a:ext>
            </a:extLst>
          </p:cNvPr>
          <p:cNvSpPr/>
          <p:nvPr/>
        </p:nvSpPr>
        <p:spPr>
          <a:xfrm>
            <a:off x="2355574" y="5562761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084C8C-A83F-47C4-B8F1-BEE8F513F1AC}"/>
              </a:ext>
            </a:extLst>
          </p:cNvPr>
          <p:cNvSpPr/>
          <p:nvPr/>
        </p:nvSpPr>
        <p:spPr>
          <a:xfrm>
            <a:off x="2355574" y="6168654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B66838C-1562-4087-BC00-27D64B0F1C11}"/>
              </a:ext>
            </a:extLst>
          </p:cNvPr>
          <p:cNvSpPr/>
          <p:nvPr/>
        </p:nvSpPr>
        <p:spPr>
          <a:xfrm>
            <a:off x="743778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8710D6-2F79-4F18-95D7-EA3F583D1FD2}"/>
              </a:ext>
            </a:extLst>
          </p:cNvPr>
          <p:cNvSpPr/>
          <p:nvPr/>
        </p:nvSpPr>
        <p:spPr>
          <a:xfrm>
            <a:off x="743778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44C4B9-7EA3-4504-8C7E-820D00D2EDE9}"/>
              </a:ext>
            </a:extLst>
          </p:cNvPr>
          <p:cNvSpPr/>
          <p:nvPr/>
        </p:nvSpPr>
        <p:spPr>
          <a:xfrm>
            <a:off x="743778" y="192740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BA9BAF-010F-4176-B3E1-0ACA0D2976B8}"/>
              </a:ext>
            </a:extLst>
          </p:cNvPr>
          <p:cNvSpPr/>
          <p:nvPr/>
        </p:nvSpPr>
        <p:spPr>
          <a:xfrm>
            <a:off x="743778" y="253329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68A997A-5490-46F5-951E-1D88ABF13844}"/>
              </a:ext>
            </a:extLst>
          </p:cNvPr>
          <p:cNvSpPr/>
          <p:nvPr/>
        </p:nvSpPr>
        <p:spPr>
          <a:xfrm>
            <a:off x="743778" y="3089888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4D76243-232A-42D4-A2D2-D2017F5ED851}"/>
              </a:ext>
            </a:extLst>
          </p:cNvPr>
          <p:cNvSpPr/>
          <p:nvPr/>
        </p:nvSpPr>
        <p:spPr>
          <a:xfrm>
            <a:off x="743778" y="3745082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E05ED0-A5EE-46A3-9162-8A1E786E66D1}"/>
              </a:ext>
            </a:extLst>
          </p:cNvPr>
          <p:cNvSpPr/>
          <p:nvPr/>
        </p:nvSpPr>
        <p:spPr>
          <a:xfrm>
            <a:off x="743778" y="4350975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025C8E7-B89C-45EB-AF58-055E3C6DE4D8}"/>
              </a:ext>
            </a:extLst>
          </p:cNvPr>
          <p:cNvSpPr/>
          <p:nvPr/>
        </p:nvSpPr>
        <p:spPr>
          <a:xfrm>
            <a:off x="743778" y="4943732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437658-397C-4FA4-A020-7A76801061EC}"/>
              </a:ext>
            </a:extLst>
          </p:cNvPr>
          <p:cNvSpPr/>
          <p:nvPr/>
        </p:nvSpPr>
        <p:spPr>
          <a:xfrm>
            <a:off x="733405" y="5551452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0F9AB6-9A69-44D4-AEF5-94D12687AA2A}"/>
              </a:ext>
            </a:extLst>
          </p:cNvPr>
          <p:cNvSpPr/>
          <p:nvPr/>
        </p:nvSpPr>
        <p:spPr>
          <a:xfrm>
            <a:off x="733405" y="6164831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F503C57-AD90-4523-9298-A424E5D69DB9}"/>
              </a:ext>
            </a:extLst>
          </p:cNvPr>
          <p:cNvSpPr/>
          <p:nvPr/>
        </p:nvSpPr>
        <p:spPr>
          <a:xfrm>
            <a:off x="6778131" y="73063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73DD2B4-E81E-4953-A3F9-EC9DCB142B76}"/>
              </a:ext>
            </a:extLst>
          </p:cNvPr>
          <p:cNvSpPr/>
          <p:nvPr/>
        </p:nvSpPr>
        <p:spPr>
          <a:xfrm>
            <a:off x="6778131" y="1336523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913F91-AEE9-48BD-98DE-1099CCF8AF67}"/>
              </a:ext>
            </a:extLst>
          </p:cNvPr>
          <p:cNvSpPr/>
          <p:nvPr/>
        </p:nvSpPr>
        <p:spPr>
          <a:xfrm>
            <a:off x="6778131" y="1942416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6C5ACDB-FAB6-4877-A60D-E2F9064C541B}"/>
              </a:ext>
            </a:extLst>
          </p:cNvPr>
          <p:cNvSpPr/>
          <p:nvPr/>
        </p:nvSpPr>
        <p:spPr>
          <a:xfrm>
            <a:off x="6778131" y="2548309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6790B05-6D4C-4D78-ADDC-7FA15EEF67DF}"/>
              </a:ext>
            </a:extLst>
          </p:cNvPr>
          <p:cNvSpPr/>
          <p:nvPr/>
        </p:nvSpPr>
        <p:spPr>
          <a:xfrm>
            <a:off x="6778131" y="3154202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7389D0A-2A80-4C98-82A2-E3B597A00C95}"/>
              </a:ext>
            </a:extLst>
          </p:cNvPr>
          <p:cNvSpPr/>
          <p:nvPr/>
        </p:nvSpPr>
        <p:spPr>
          <a:xfrm>
            <a:off x="6778131" y="3760095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6B33F7C-3BFC-42BA-BD0B-0672C5BA2A15}"/>
              </a:ext>
            </a:extLst>
          </p:cNvPr>
          <p:cNvSpPr/>
          <p:nvPr/>
        </p:nvSpPr>
        <p:spPr>
          <a:xfrm>
            <a:off x="6778131" y="440150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B7E2918-88D3-410F-AF36-C8FCEEB7F6AA}"/>
              </a:ext>
            </a:extLst>
          </p:cNvPr>
          <p:cNvSpPr/>
          <p:nvPr/>
        </p:nvSpPr>
        <p:spPr>
          <a:xfrm>
            <a:off x="6778131" y="5016271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1C907E-F43F-4FB8-9385-873ED8334DB2}"/>
              </a:ext>
            </a:extLst>
          </p:cNvPr>
          <p:cNvSpPr/>
          <p:nvPr/>
        </p:nvSpPr>
        <p:spPr>
          <a:xfrm>
            <a:off x="6778131" y="563992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E59F1A-3A05-4F87-8A38-1EFEFC6E8E87}"/>
              </a:ext>
            </a:extLst>
          </p:cNvPr>
          <p:cNvSpPr/>
          <p:nvPr/>
        </p:nvSpPr>
        <p:spPr>
          <a:xfrm>
            <a:off x="6778131" y="6228057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E5E4BC-C0E6-4D01-98B6-A747CD31DB69}"/>
              </a:ext>
            </a:extLst>
          </p:cNvPr>
          <p:cNvSpPr/>
          <p:nvPr/>
        </p:nvSpPr>
        <p:spPr>
          <a:xfrm>
            <a:off x="5166335" y="73063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8D891F-9D3C-44EC-A731-55A008952695}"/>
              </a:ext>
            </a:extLst>
          </p:cNvPr>
          <p:cNvSpPr/>
          <p:nvPr/>
        </p:nvSpPr>
        <p:spPr>
          <a:xfrm>
            <a:off x="5166335" y="1336523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74B9D17-5D27-4A5D-A979-5EA59FD59B6D}"/>
              </a:ext>
            </a:extLst>
          </p:cNvPr>
          <p:cNvSpPr/>
          <p:nvPr/>
        </p:nvSpPr>
        <p:spPr>
          <a:xfrm>
            <a:off x="5166335" y="1942416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DBF7849-742E-44F8-943E-A0F8DC726D9A}"/>
              </a:ext>
            </a:extLst>
          </p:cNvPr>
          <p:cNvSpPr/>
          <p:nvPr/>
        </p:nvSpPr>
        <p:spPr>
          <a:xfrm>
            <a:off x="5166335" y="2548309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F8E04BA-8D38-4FAD-B90F-996C533E8470}"/>
              </a:ext>
            </a:extLst>
          </p:cNvPr>
          <p:cNvSpPr/>
          <p:nvPr/>
        </p:nvSpPr>
        <p:spPr>
          <a:xfrm>
            <a:off x="5166335" y="316704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7C6CCA-BC79-479F-8716-110FF5A25A60}"/>
              </a:ext>
            </a:extLst>
          </p:cNvPr>
          <p:cNvSpPr/>
          <p:nvPr/>
        </p:nvSpPr>
        <p:spPr>
          <a:xfrm>
            <a:off x="5166335" y="3760095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2EC31E1-84BB-4B56-BA79-D2751C584FAD}"/>
              </a:ext>
            </a:extLst>
          </p:cNvPr>
          <p:cNvSpPr/>
          <p:nvPr/>
        </p:nvSpPr>
        <p:spPr>
          <a:xfrm>
            <a:off x="5166335" y="4365988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E2AD9D9-894C-4833-B23D-72600B30BCC2}"/>
              </a:ext>
            </a:extLst>
          </p:cNvPr>
          <p:cNvSpPr/>
          <p:nvPr/>
        </p:nvSpPr>
        <p:spPr>
          <a:xfrm>
            <a:off x="5166335" y="5012013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7329679-BAD8-4542-82D8-FF6711A25E89}"/>
              </a:ext>
            </a:extLst>
          </p:cNvPr>
          <p:cNvSpPr/>
          <p:nvPr/>
        </p:nvSpPr>
        <p:spPr>
          <a:xfrm>
            <a:off x="5155962" y="566412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EFF4809-3A69-46D0-9673-3B3DF6CE3842}"/>
              </a:ext>
            </a:extLst>
          </p:cNvPr>
          <p:cNvSpPr/>
          <p:nvPr/>
        </p:nvSpPr>
        <p:spPr>
          <a:xfrm>
            <a:off x="5155962" y="6250868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867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385930" cy="66760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385930" cy="66760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8000" r="-101439" b="-9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8000" r="-1439" b="-9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96040" r="-101439" b="-793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196040" r="-1439" b="-7930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299000" r="-101439" b="-7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299000" r="-1439" b="-7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395050" r="-101439" b="-594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395050" r="-1439" b="-594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500000" r="-10143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500000" r="-1439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606061" r="-101439" b="-405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606061" r="-1439" b="-4050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699000" r="-101439" b="-3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699000" r="-1439" b="-3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05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799000" r="-101439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799000" r="-1439" b="-2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08081" r="-101439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08081" r="-1439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98000" r="-101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98000" r="-143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27105" y="109724"/>
              <a:ext cx="3385930" cy="6703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50+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27105" y="109724"/>
              <a:ext cx="3385930" cy="6703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8990" r="-101075" b="-916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8990" r="-1439" b="-9161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195050" r="-101075" b="-798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195050" r="-1439" b="-7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298000" r="-101075" b="-7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298000" r="-1439" b="-7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394059" r="-101075" b="-599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394059" r="-1439" b="-5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16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494059" r="-101075" b="-499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494059" r="-1439" b="-4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16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594059" r="-101075" b="-399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594059" r="-1439" b="-3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701000" r="-101075" b="-3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701000" r="-1439" b="-3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801000" r="-101075" b="-2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801000" r="-1439" b="-2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892079" r="-101075" b="-1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892079" r="-1439" b="-1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113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1002000" r="-10107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1002000" r="-143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D8CB6B38-9B36-45AB-B013-BBEC2C59C148}"/>
              </a:ext>
            </a:extLst>
          </p:cNvPr>
          <p:cNvSpPr/>
          <p:nvPr/>
        </p:nvSpPr>
        <p:spPr>
          <a:xfrm>
            <a:off x="2355574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84F9C72-71B5-4AE9-AE51-DD8CB92319F5}"/>
              </a:ext>
            </a:extLst>
          </p:cNvPr>
          <p:cNvSpPr/>
          <p:nvPr/>
        </p:nvSpPr>
        <p:spPr>
          <a:xfrm>
            <a:off x="2355574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0A79E8C-C7C9-4752-B8A8-6DFABF3F137C}"/>
              </a:ext>
            </a:extLst>
          </p:cNvPr>
          <p:cNvSpPr/>
          <p:nvPr/>
        </p:nvSpPr>
        <p:spPr>
          <a:xfrm>
            <a:off x="2355574" y="192740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76331C4-480C-427A-8665-826F1E2174B5}"/>
              </a:ext>
            </a:extLst>
          </p:cNvPr>
          <p:cNvSpPr/>
          <p:nvPr/>
        </p:nvSpPr>
        <p:spPr>
          <a:xfrm>
            <a:off x="2355574" y="2533295"/>
            <a:ext cx="1162878" cy="6058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B6452D-C9DE-45DD-8902-CB52483ED810}"/>
              </a:ext>
            </a:extLst>
          </p:cNvPr>
          <p:cNvSpPr/>
          <p:nvPr/>
        </p:nvSpPr>
        <p:spPr>
          <a:xfrm>
            <a:off x="2355574" y="3139189"/>
            <a:ext cx="1162878" cy="6209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3B8B57C-401C-4079-8132-7ABF02034CE3}"/>
              </a:ext>
            </a:extLst>
          </p:cNvPr>
          <p:cNvSpPr/>
          <p:nvPr/>
        </p:nvSpPr>
        <p:spPr>
          <a:xfrm>
            <a:off x="2355574" y="3745081"/>
            <a:ext cx="1162878" cy="6058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C4B2D3A-9D22-4EC7-9A95-BF45DDE37181}"/>
              </a:ext>
            </a:extLst>
          </p:cNvPr>
          <p:cNvSpPr/>
          <p:nvPr/>
        </p:nvSpPr>
        <p:spPr>
          <a:xfrm>
            <a:off x="2355574" y="4350974"/>
            <a:ext cx="1162878" cy="654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6229C3-5F3C-4D37-8567-CD7D70E26611}"/>
              </a:ext>
            </a:extLst>
          </p:cNvPr>
          <p:cNvSpPr/>
          <p:nvPr/>
        </p:nvSpPr>
        <p:spPr>
          <a:xfrm>
            <a:off x="2355574" y="4956868"/>
            <a:ext cx="1162878" cy="5796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7581E4F-7A8E-4D89-B01C-1B78D5FBCEFD}"/>
              </a:ext>
            </a:extLst>
          </p:cNvPr>
          <p:cNvSpPr/>
          <p:nvPr/>
        </p:nvSpPr>
        <p:spPr>
          <a:xfrm>
            <a:off x="2355574" y="5562760"/>
            <a:ext cx="1162878" cy="6337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888B62-C07F-44B6-9E2E-75C968B2DDD5}"/>
              </a:ext>
            </a:extLst>
          </p:cNvPr>
          <p:cNvSpPr/>
          <p:nvPr/>
        </p:nvSpPr>
        <p:spPr>
          <a:xfrm>
            <a:off x="2355574" y="6168653"/>
            <a:ext cx="1162878" cy="643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82F56A7-A1BF-4744-9304-39B9C09B16D4}"/>
              </a:ext>
            </a:extLst>
          </p:cNvPr>
          <p:cNvSpPr/>
          <p:nvPr/>
        </p:nvSpPr>
        <p:spPr>
          <a:xfrm>
            <a:off x="743778" y="71561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9C44F6-FBCC-4297-98A5-C3124B91E478}"/>
              </a:ext>
            </a:extLst>
          </p:cNvPr>
          <p:cNvSpPr/>
          <p:nvPr/>
        </p:nvSpPr>
        <p:spPr>
          <a:xfrm>
            <a:off x="743778" y="1321510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48323D2-A6D7-4619-B0A9-BDAD0FBCC0BD}"/>
              </a:ext>
            </a:extLst>
          </p:cNvPr>
          <p:cNvSpPr/>
          <p:nvPr/>
        </p:nvSpPr>
        <p:spPr>
          <a:xfrm>
            <a:off x="743778" y="192740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BF38A2-76CE-4C02-9440-3A46B0392C40}"/>
              </a:ext>
            </a:extLst>
          </p:cNvPr>
          <p:cNvSpPr/>
          <p:nvPr/>
        </p:nvSpPr>
        <p:spPr>
          <a:xfrm>
            <a:off x="743778" y="2533296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42E9663-A716-4AA8-A0B9-43CE71BE8C13}"/>
              </a:ext>
            </a:extLst>
          </p:cNvPr>
          <p:cNvSpPr/>
          <p:nvPr/>
        </p:nvSpPr>
        <p:spPr>
          <a:xfrm>
            <a:off x="743778" y="3089887"/>
            <a:ext cx="1162878" cy="6337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770C9B3-5A8A-4597-A95A-A7B456712204}"/>
              </a:ext>
            </a:extLst>
          </p:cNvPr>
          <p:cNvSpPr/>
          <p:nvPr/>
        </p:nvSpPr>
        <p:spPr>
          <a:xfrm>
            <a:off x="743778" y="3745082"/>
            <a:ext cx="1162878" cy="6549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12A0D9E-45F6-4AE9-AD47-EC286B67770C}"/>
              </a:ext>
            </a:extLst>
          </p:cNvPr>
          <p:cNvSpPr/>
          <p:nvPr/>
        </p:nvSpPr>
        <p:spPr>
          <a:xfrm>
            <a:off x="743778" y="4350974"/>
            <a:ext cx="1162878" cy="622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E88C684-54B7-4F65-B367-02BB0750DFD1}"/>
              </a:ext>
            </a:extLst>
          </p:cNvPr>
          <p:cNvSpPr/>
          <p:nvPr/>
        </p:nvSpPr>
        <p:spPr>
          <a:xfrm>
            <a:off x="743778" y="4943731"/>
            <a:ext cx="1162878" cy="6190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1C1FCD7-A3E1-4B1E-B7EA-401F9FFF2988}"/>
              </a:ext>
            </a:extLst>
          </p:cNvPr>
          <p:cNvSpPr/>
          <p:nvPr/>
        </p:nvSpPr>
        <p:spPr>
          <a:xfrm>
            <a:off x="733405" y="5551451"/>
            <a:ext cx="1162878" cy="6133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AE5C1CC-528F-435A-9BEC-8F2C8F9D908F}"/>
              </a:ext>
            </a:extLst>
          </p:cNvPr>
          <p:cNvSpPr/>
          <p:nvPr/>
        </p:nvSpPr>
        <p:spPr>
          <a:xfrm>
            <a:off x="733405" y="6164831"/>
            <a:ext cx="1162878" cy="5984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9B9C8D9-DAF6-4EA1-8A44-9C74D09E47BD}"/>
              </a:ext>
            </a:extLst>
          </p:cNvPr>
          <p:cNvSpPr/>
          <p:nvPr/>
        </p:nvSpPr>
        <p:spPr>
          <a:xfrm>
            <a:off x="6778131" y="73063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66665E5-0AF7-49C4-985F-25703864E96C}"/>
              </a:ext>
            </a:extLst>
          </p:cNvPr>
          <p:cNvSpPr/>
          <p:nvPr/>
        </p:nvSpPr>
        <p:spPr>
          <a:xfrm>
            <a:off x="6778131" y="1336523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F54276D-D697-415A-825A-7B570087BE91}"/>
              </a:ext>
            </a:extLst>
          </p:cNvPr>
          <p:cNvSpPr/>
          <p:nvPr/>
        </p:nvSpPr>
        <p:spPr>
          <a:xfrm>
            <a:off x="6778131" y="1942416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BE7BC40-B911-4A68-A1E2-D8917A56ADFB}"/>
              </a:ext>
            </a:extLst>
          </p:cNvPr>
          <p:cNvSpPr/>
          <p:nvPr/>
        </p:nvSpPr>
        <p:spPr>
          <a:xfrm>
            <a:off x="6778131" y="2548309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F23EFAA-CA1A-4EA1-9F0F-52E768A7DF4E}"/>
              </a:ext>
            </a:extLst>
          </p:cNvPr>
          <p:cNvSpPr/>
          <p:nvPr/>
        </p:nvSpPr>
        <p:spPr>
          <a:xfrm>
            <a:off x="6778131" y="3154202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9268F22-B69D-43A2-AD99-8C2BDC8F23F4}"/>
              </a:ext>
            </a:extLst>
          </p:cNvPr>
          <p:cNvSpPr/>
          <p:nvPr/>
        </p:nvSpPr>
        <p:spPr>
          <a:xfrm>
            <a:off x="6778131" y="3760094"/>
            <a:ext cx="1162878" cy="6399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EF1E816-B86F-4895-ADFE-7E65EC677433}"/>
              </a:ext>
            </a:extLst>
          </p:cNvPr>
          <p:cNvSpPr/>
          <p:nvPr/>
        </p:nvSpPr>
        <p:spPr>
          <a:xfrm>
            <a:off x="6778131" y="440150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7B3B6F7-80FD-4F05-B329-AD4B268632AF}"/>
              </a:ext>
            </a:extLst>
          </p:cNvPr>
          <p:cNvSpPr/>
          <p:nvPr/>
        </p:nvSpPr>
        <p:spPr>
          <a:xfrm>
            <a:off x="6778131" y="5016271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E676C95-9718-46FC-9F13-F6510D8326B4}"/>
              </a:ext>
            </a:extLst>
          </p:cNvPr>
          <p:cNvSpPr/>
          <p:nvPr/>
        </p:nvSpPr>
        <p:spPr>
          <a:xfrm>
            <a:off x="6778131" y="563992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1DB064-BD32-4BF4-82A2-D695106B721A}"/>
              </a:ext>
            </a:extLst>
          </p:cNvPr>
          <p:cNvSpPr/>
          <p:nvPr/>
        </p:nvSpPr>
        <p:spPr>
          <a:xfrm>
            <a:off x="6778131" y="6228057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5A92E28-6BEC-469B-8A83-9811FEB8E2B7}"/>
              </a:ext>
            </a:extLst>
          </p:cNvPr>
          <p:cNvSpPr/>
          <p:nvPr/>
        </p:nvSpPr>
        <p:spPr>
          <a:xfrm>
            <a:off x="5166335" y="730630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6A20786-B90E-47D4-81D4-477D49ED6FF6}"/>
              </a:ext>
            </a:extLst>
          </p:cNvPr>
          <p:cNvSpPr/>
          <p:nvPr/>
        </p:nvSpPr>
        <p:spPr>
          <a:xfrm>
            <a:off x="5166335" y="1336523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0A6FB3-F37A-48CA-B957-784A22693D2C}"/>
              </a:ext>
            </a:extLst>
          </p:cNvPr>
          <p:cNvSpPr/>
          <p:nvPr/>
        </p:nvSpPr>
        <p:spPr>
          <a:xfrm>
            <a:off x="5166335" y="1942416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ED4ECF5-F5DB-4DB7-8140-DEAC1164E577}"/>
              </a:ext>
            </a:extLst>
          </p:cNvPr>
          <p:cNvSpPr/>
          <p:nvPr/>
        </p:nvSpPr>
        <p:spPr>
          <a:xfrm>
            <a:off x="5166335" y="2548309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B5D00DD-5D62-4030-BC29-FC67B26B5259}"/>
              </a:ext>
            </a:extLst>
          </p:cNvPr>
          <p:cNvSpPr/>
          <p:nvPr/>
        </p:nvSpPr>
        <p:spPr>
          <a:xfrm>
            <a:off x="5166335" y="3167047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FFF629A-789B-4715-B190-C2FE98606BFC}"/>
              </a:ext>
            </a:extLst>
          </p:cNvPr>
          <p:cNvSpPr/>
          <p:nvPr/>
        </p:nvSpPr>
        <p:spPr>
          <a:xfrm>
            <a:off x="5166335" y="3760095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D73CF40-B87D-414A-8CD5-BE12752DB7A5}"/>
              </a:ext>
            </a:extLst>
          </p:cNvPr>
          <p:cNvSpPr/>
          <p:nvPr/>
        </p:nvSpPr>
        <p:spPr>
          <a:xfrm>
            <a:off x="5166335" y="4365987"/>
            <a:ext cx="1162878" cy="639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B30E12F-0AAC-4E76-9B93-DC43E688A1FE}"/>
              </a:ext>
            </a:extLst>
          </p:cNvPr>
          <p:cNvSpPr/>
          <p:nvPr/>
        </p:nvSpPr>
        <p:spPr>
          <a:xfrm>
            <a:off x="5166335" y="5012013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ECF8FCA-DC9E-42D1-95E9-C0C6E0EA6216}"/>
              </a:ext>
            </a:extLst>
          </p:cNvPr>
          <p:cNvSpPr/>
          <p:nvPr/>
        </p:nvSpPr>
        <p:spPr>
          <a:xfrm>
            <a:off x="5155962" y="5664123"/>
            <a:ext cx="1162878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F620C8-1143-4A34-91A2-D137542F238E}"/>
              </a:ext>
            </a:extLst>
          </p:cNvPr>
          <p:cNvSpPr/>
          <p:nvPr/>
        </p:nvSpPr>
        <p:spPr>
          <a:xfrm>
            <a:off x="5155962" y="6250868"/>
            <a:ext cx="1162878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56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385930" cy="66385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0818" y="109724"/>
              <a:ext cx="3385930" cy="66385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8990" r="-101439" b="-9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8990" r="-1439" b="-906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97000" r="-101439" b="-79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197000" r="-1439" b="-79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297000" r="-101439" b="-69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297000" r="-1439" b="-69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09278" r="-101439" b="-618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09278" r="-1439" b="-618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498990" r="-101439" b="-50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498990" r="-1439" b="-506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593000" r="-101439" b="-4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593000" r="-1439" b="-4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693000" r="-101439" b="-3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693000" r="-1439" b="-3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793000" r="-101439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793000" r="-1439" b="-2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02020" r="-101439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02020" r="-1439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92000" r="-101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92000" r="-143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27105" y="109724"/>
              <a:ext cx="3385930" cy="6737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2754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754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27105" y="109724"/>
              <a:ext cx="3385930" cy="673707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8990" r="-101075" b="-9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8990" r="-1439" b="-9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58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197000" r="-101075" b="-81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197000" r="-1439" b="-81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297000" r="-101075" b="-71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297000" r="-1439" b="-71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401010" r="-101075" b="-6202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401010" r="-1439" b="-6202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496000" r="-101075" b="-51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496000" r="-1439" b="-51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596000" r="-101075" b="-41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596000" r="-1439" b="-41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662857" r="-101075" b="-2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662857" r="-1439" b="-29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419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755660" r="-101075" b="-191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755660" r="-1439" b="-1915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07000" r="-101075" b="-1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07000" r="-1439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97030" r="-101075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97030" r="-1439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7633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1753793"/>
                  </p:ext>
                </p:extLst>
              </p:nvPr>
            </p:nvGraphicFramePr>
            <p:xfrm>
              <a:off x="410818" y="109724"/>
              <a:ext cx="3385930" cy="66760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514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1753793"/>
                  </p:ext>
                </p:extLst>
              </p:nvPr>
            </p:nvGraphicFramePr>
            <p:xfrm>
              <a:off x="410818" y="109724"/>
              <a:ext cx="3385930" cy="66760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8000" r="-101439" b="-90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8000" r="-1439" b="-90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96040" r="-101439" b="-793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196040" r="-1439" b="-7930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299000" r="-101439" b="-7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299000" r="-1439" b="-7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12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395050" r="-101439" b="-594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395050" r="-1439" b="-594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500000" r="-10143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500000" r="-1439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606061" r="-101439" b="-405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606061" r="-1439" b="-4050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699000" r="-101439" b="-3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699000" r="-1439" b="-3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05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799000" r="-101439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799000" r="-1439" b="-2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08081" r="-101439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08081" r="-1439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998000" r="-101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0" t="-998000" r="-143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9620858"/>
                  </p:ext>
                </p:extLst>
              </p:nvPr>
            </p:nvGraphicFramePr>
            <p:xfrm>
              <a:off x="4827105" y="109724"/>
              <a:ext cx="3385930" cy="6703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50+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3.4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3F7EB3B-2883-4949-AC7D-E259AC9172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9620858"/>
                  </p:ext>
                </p:extLst>
              </p:nvPr>
            </p:nvGraphicFramePr>
            <p:xfrm>
              <a:off x="4827105" y="109724"/>
              <a:ext cx="3385930" cy="6703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98990" r="-101075" b="-916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98990" r="-1439" b="-9161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195050" r="-101075" b="-798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195050" r="-1439" b="-7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298000" r="-101075" b="-70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298000" r="-1439" b="-7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394059" r="-101075" b="-599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394059" r="-1439" b="-5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16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494059" r="-101075" b="-499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494059" r="-1439" b="-4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169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594059" r="-101075" b="-399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594059" r="-1439" b="-3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701000" r="-101075" b="-3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701000" r="-1439" b="-3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801000" r="-101075" b="-2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801000" r="-1439" b="-2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6105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892079" r="-101075" b="-1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892079" r="-1439" b="-1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6113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58" t="-1002000" r="-101075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19" t="-1002000" r="-143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3684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98358AE-8128-402D-BDF9-3ADCAF20D9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0469517"/>
                  </p:ext>
                </p:extLst>
              </p:nvPr>
            </p:nvGraphicFramePr>
            <p:xfrm>
              <a:off x="380595" y="954550"/>
              <a:ext cx="3385930" cy="35825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1.9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98358AE-8128-402D-BDF9-3ADCAF20D9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0469517"/>
                  </p:ext>
                </p:extLst>
              </p:nvPr>
            </p:nvGraphicFramePr>
            <p:xfrm>
              <a:off x="380595" y="954550"/>
              <a:ext cx="3385930" cy="35825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01031" r="-101799" b="-4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196970" r="-101799" b="-301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049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294000" r="-101799" b="-1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049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397980" r="-10179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0" t="-508247" r="-101799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9C1D7DC4-7258-4539-BA62-9E1C0D1B6B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4535282"/>
                  </p:ext>
                </p:extLst>
              </p:nvPr>
            </p:nvGraphicFramePr>
            <p:xfrm>
              <a:off x="380595" y="954550"/>
              <a:ext cx="3385930" cy="36216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f>
                                  <m:fPr>
                                    <m:ctrlPr>
                                      <a:rPr lang="en-GB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1.9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9C1D7DC4-7258-4539-BA62-9E1C0D1B6B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4535282"/>
                  </p:ext>
                </p:extLst>
              </p:nvPr>
            </p:nvGraphicFramePr>
            <p:xfrm>
              <a:off x="380595" y="954550"/>
              <a:ext cx="3385930" cy="36216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2965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9296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Reciprocal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0" t="-98990" r="-101799" b="-405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360" t="-98990" r="-1799" b="-4050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0" t="-197000" r="-101799" b="-3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360" t="-197000" r="-1799" b="-3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6058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0" t="-297000" r="-101799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360" t="-297000" r="-1799" b="-2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0" t="-401010" r="-101799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360" t="-401010" r="-1799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60" t="-496000" r="-10179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360" t="-496000" r="-179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10B812A-00AF-4D83-8A45-744F5370FCBF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1747</TotalTime>
  <Words>282</Words>
  <Application>Microsoft Office PowerPoint</Application>
  <PresentationFormat>On-screen Show (4:3)</PresentationFormat>
  <Paragraphs>210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 and indices:  Reciprocals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99</cp:revision>
  <dcterms:created xsi:type="dcterms:W3CDTF">2018-01-26T08:52:52Z</dcterms:created>
  <dcterms:modified xsi:type="dcterms:W3CDTF">2018-12-06T07:19:35Z</dcterms:modified>
</cp:coreProperties>
</file>