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1" d="100"/>
          <a:sy n="61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Calculate Areas of Sectors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Pie 3">
            <a:extLst>
              <a:ext uri="{FF2B5EF4-FFF2-40B4-BE49-F238E27FC236}">
                <a16:creationId xmlns:a16="http://schemas.microsoft.com/office/drawing/2014/main" id="{354AFF8A-A761-4B8D-835B-262C5F68E2EE}"/>
              </a:ext>
            </a:extLst>
          </p:cNvPr>
          <p:cNvSpPr/>
          <p:nvPr/>
        </p:nvSpPr>
        <p:spPr>
          <a:xfrm rot="5400000">
            <a:off x="1347760" y="4421085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79180D-3E8B-4F43-AB0F-5380EC5F0404}"/>
              </a:ext>
            </a:extLst>
          </p:cNvPr>
          <p:cNvSpPr txBox="1"/>
          <p:nvPr/>
        </p:nvSpPr>
        <p:spPr>
          <a:xfrm>
            <a:off x="1501557" y="484611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36°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3D6483D6-AE89-41CC-BC04-338050776F50}"/>
              </a:ext>
            </a:extLst>
          </p:cNvPr>
          <p:cNvSpPr/>
          <p:nvPr/>
        </p:nvSpPr>
        <p:spPr>
          <a:xfrm>
            <a:off x="1929651" y="5004470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D41EF0-CC12-4B94-9159-4AFB1992DC2E}"/>
              </a:ext>
            </a:extLst>
          </p:cNvPr>
          <p:cNvSpPr txBox="1"/>
          <p:nvPr/>
        </p:nvSpPr>
        <p:spPr>
          <a:xfrm>
            <a:off x="2546500" y="475963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9 cm</a:t>
            </a:r>
          </a:p>
        </p:txBody>
      </p:sp>
      <p:sp>
        <p:nvSpPr>
          <p:cNvPr id="24" name="Pie 23">
            <a:extLst>
              <a:ext uri="{FF2B5EF4-FFF2-40B4-BE49-F238E27FC236}">
                <a16:creationId xmlns:a16="http://schemas.microsoft.com/office/drawing/2014/main" id="{BDFB3E67-ACE6-4382-B373-5066D0E85D09}"/>
              </a:ext>
            </a:extLst>
          </p:cNvPr>
          <p:cNvSpPr/>
          <p:nvPr/>
        </p:nvSpPr>
        <p:spPr>
          <a:xfrm rot="5400000">
            <a:off x="3496656" y="4421084"/>
            <a:ext cx="1773382" cy="1773382"/>
          </a:xfrm>
          <a:prstGeom prst="pie">
            <a:avLst>
              <a:gd name="adj1" fmla="val 10746244"/>
              <a:gd name="adj2" fmla="val 12583115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176D7A-25DC-47A6-A11A-EFEE90A7FCC2}"/>
              </a:ext>
            </a:extLst>
          </p:cNvPr>
          <p:cNvSpPr txBox="1"/>
          <p:nvPr/>
        </p:nvSpPr>
        <p:spPr>
          <a:xfrm>
            <a:off x="3650453" y="4846109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26°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93C575E-B0C0-4D91-83BE-3B125012C839}"/>
              </a:ext>
            </a:extLst>
          </p:cNvPr>
          <p:cNvSpPr/>
          <p:nvPr/>
        </p:nvSpPr>
        <p:spPr>
          <a:xfrm>
            <a:off x="4078547" y="5004469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F1AA86-3303-4FE4-90FD-58BA1171F3F1}"/>
              </a:ext>
            </a:extLst>
          </p:cNvPr>
          <p:cNvSpPr txBox="1"/>
          <p:nvPr/>
        </p:nvSpPr>
        <p:spPr>
          <a:xfrm>
            <a:off x="4695396" y="475963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30 cm</a:t>
            </a:r>
          </a:p>
        </p:txBody>
      </p:sp>
      <p:sp>
        <p:nvSpPr>
          <p:cNvPr id="28" name="Pie 27">
            <a:extLst>
              <a:ext uri="{FF2B5EF4-FFF2-40B4-BE49-F238E27FC236}">
                <a16:creationId xmlns:a16="http://schemas.microsoft.com/office/drawing/2014/main" id="{86E0553B-F788-4245-BF5F-FF1ED68FEAEA}"/>
              </a:ext>
            </a:extLst>
          </p:cNvPr>
          <p:cNvSpPr/>
          <p:nvPr/>
        </p:nvSpPr>
        <p:spPr>
          <a:xfrm rot="5400000">
            <a:off x="6171863" y="4334612"/>
            <a:ext cx="1773382" cy="1773382"/>
          </a:xfrm>
          <a:prstGeom prst="pie">
            <a:avLst>
              <a:gd name="adj1" fmla="val 10746244"/>
              <a:gd name="adj2" fmla="val 4741815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EC754-50E3-4F52-BDD8-C73415415F42}"/>
              </a:ext>
            </a:extLst>
          </p:cNvPr>
          <p:cNvSpPr txBox="1"/>
          <p:nvPr/>
        </p:nvSpPr>
        <p:spPr>
          <a:xfrm>
            <a:off x="6961676" y="541460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260°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95A748E2-FEF1-4065-BD99-29720DC0168A}"/>
              </a:ext>
            </a:extLst>
          </p:cNvPr>
          <p:cNvSpPr/>
          <p:nvPr/>
        </p:nvSpPr>
        <p:spPr>
          <a:xfrm>
            <a:off x="6753754" y="4917997"/>
            <a:ext cx="609600" cy="609600"/>
          </a:xfrm>
          <a:prstGeom prst="arc">
            <a:avLst>
              <a:gd name="adj1" fmla="val 16200000"/>
              <a:gd name="adj2" fmla="val 994423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02F0E6-3AB3-4FC1-9CB3-A0FEAA348ED1}"/>
              </a:ext>
            </a:extLst>
          </p:cNvPr>
          <p:cNvSpPr txBox="1"/>
          <p:nvPr/>
        </p:nvSpPr>
        <p:spPr>
          <a:xfrm>
            <a:off x="6131697" y="448165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 cm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e 10">
            <a:extLst>
              <a:ext uri="{FF2B5EF4-FFF2-40B4-BE49-F238E27FC236}">
                <a16:creationId xmlns:a16="http://schemas.microsoft.com/office/drawing/2014/main" id="{9E755E92-8BCE-4B54-A470-66B5D3394A9E}"/>
              </a:ext>
            </a:extLst>
          </p:cNvPr>
          <p:cNvSpPr/>
          <p:nvPr/>
        </p:nvSpPr>
        <p:spPr>
          <a:xfrm rot="1241484">
            <a:off x="765775" y="1196142"/>
            <a:ext cx="1773382" cy="1773382"/>
          </a:xfrm>
          <a:prstGeom prst="pie">
            <a:avLst>
              <a:gd name="adj1" fmla="val 10049621"/>
              <a:gd name="adj2" fmla="val 186914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24F45-ED06-496F-8153-E50DE87E4DD0}"/>
              </a:ext>
            </a:extLst>
          </p:cNvPr>
          <p:cNvSpPr txBox="1"/>
          <p:nvPr/>
        </p:nvSpPr>
        <p:spPr>
          <a:xfrm>
            <a:off x="1279667" y="203902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120°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9B17372F-04E0-4DF8-AD33-F2E7080AF6D3}"/>
              </a:ext>
            </a:extLst>
          </p:cNvPr>
          <p:cNvSpPr/>
          <p:nvPr/>
        </p:nvSpPr>
        <p:spPr>
          <a:xfrm rot="18000000">
            <a:off x="1347666" y="1779527"/>
            <a:ext cx="609600" cy="609600"/>
          </a:xfrm>
          <a:prstGeom prst="arc">
            <a:avLst>
              <a:gd name="adj1" fmla="val 15273153"/>
              <a:gd name="adj2" fmla="val 19973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779A0A-D7A8-413B-986C-AFEFAE9FF397}"/>
              </a:ext>
            </a:extLst>
          </p:cNvPr>
          <p:cNvSpPr/>
          <p:nvPr/>
        </p:nvSpPr>
        <p:spPr>
          <a:xfrm>
            <a:off x="363037" y="675837"/>
            <a:ext cx="3343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area of the sector</a:t>
            </a:r>
            <a:endParaRPr lang="en-GB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1B430E-3097-424F-8B47-F22ACF178A74}"/>
              </a:ext>
            </a:extLst>
          </p:cNvPr>
          <p:cNvSpPr txBox="1"/>
          <p:nvPr/>
        </p:nvSpPr>
        <p:spPr>
          <a:xfrm>
            <a:off x="2126210" y="1667962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302DB0-6F88-45EA-B006-EE516E58E830}"/>
              </a:ext>
            </a:extLst>
          </p:cNvPr>
          <p:cNvSpPr txBox="1"/>
          <p:nvPr/>
        </p:nvSpPr>
        <p:spPr>
          <a:xfrm>
            <a:off x="5711515" y="203902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120°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32F91D6C-1031-446E-99DB-1F243CD627B3}"/>
              </a:ext>
            </a:extLst>
          </p:cNvPr>
          <p:cNvSpPr/>
          <p:nvPr/>
        </p:nvSpPr>
        <p:spPr>
          <a:xfrm rot="18000000">
            <a:off x="5779514" y="1779527"/>
            <a:ext cx="609600" cy="609600"/>
          </a:xfrm>
          <a:prstGeom prst="arc">
            <a:avLst>
              <a:gd name="adj1" fmla="val 15273153"/>
              <a:gd name="adj2" fmla="val 19973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E7DAE7-08B2-473A-AC23-A08623EC76B2}"/>
              </a:ext>
            </a:extLst>
          </p:cNvPr>
          <p:cNvSpPr txBox="1"/>
          <p:nvPr/>
        </p:nvSpPr>
        <p:spPr>
          <a:xfrm>
            <a:off x="6558058" y="166796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12cm</a:t>
            </a:r>
          </a:p>
        </p:txBody>
      </p:sp>
      <p:sp>
        <p:nvSpPr>
          <p:cNvPr id="25" name="Pie 10">
            <a:extLst>
              <a:ext uri="{FF2B5EF4-FFF2-40B4-BE49-F238E27FC236}">
                <a16:creationId xmlns:a16="http://schemas.microsoft.com/office/drawing/2014/main" id="{F2A209FA-017F-4231-B525-1966C51DD343}"/>
              </a:ext>
            </a:extLst>
          </p:cNvPr>
          <p:cNvSpPr/>
          <p:nvPr/>
        </p:nvSpPr>
        <p:spPr>
          <a:xfrm rot="1241484">
            <a:off x="5218292" y="1196143"/>
            <a:ext cx="1773382" cy="1773382"/>
          </a:xfrm>
          <a:prstGeom prst="pie">
            <a:avLst>
              <a:gd name="adj1" fmla="val 10049621"/>
              <a:gd name="adj2" fmla="val 186914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94F753-227F-4105-BEB9-F042E39C930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FD980A-F3B8-4B0A-AF9E-200B6E846574}"/>
              </a:ext>
            </a:extLst>
          </p:cNvPr>
          <p:cNvSpPr/>
          <p:nvPr/>
        </p:nvSpPr>
        <p:spPr>
          <a:xfrm>
            <a:off x="4572000" y="675837"/>
            <a:ext cx="3343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area of the sector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F32547A-6540-4FC8-85F7-0BB5E932C19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1135FB-02B9-499C-A5F7-AE0508BCFF5F}"/>
              </a:ext>
            </a:extLst>
          </p:cNvPr>
          <p:cNvSpPr/>
          <p:nvPr/>
        </p:nvSpPr>
        <p:spPr>
          <a:xfrm>
            <a:off x="604710" y="423720"/>
            <a:ext cx="3827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areas of the sectors</a:t>
            </a:r>
            <a:endParaRPr lang="en-GB" sz="1600" dirty="0"/>
          </a:p>
        </p:txBody>
      </p:sp>
      <p:sp>
        <p:nvSpPr>
          <p:cNvPr id="23" name="Pie 3">
            <a:extLst>
              <a:ext uri="{FF2B5EF4-FFF2-40B4-BE49-F238E27FC236}">
                <a16:creationId xmlns:a16="http://schemas.microsoft.com/office/drawing/2014/main" id="{16511352-06F5-4977-98AF-9108812A5B6E}"/>
              </a:ext>
            </a:extLst>
          </p:cNvPr>
          <p:cNvSpPr/>
          <p:nvPr/>
        </p:nvSpPr>
        <p:spPr>
          <a:xfrm rot="5400000">
            <a:off x="871965" y="737068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CB3D5-8F0B-45E2-9F4A-A8A44CA2FB58}"/>
              </a:ext>
            </a:extLst>
          </p:cNvPr>
          <p:cNvSpPr txBox="1"/>
          <p:nvPr/>
        </p:nvSpPr>
        <p:spPr>
          <a:xfrm>
            <a:off x="1025762" y="116209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B0070105-80F7-4736-AD4C-555998E73439}"/>
              </a:ext>
            </a:extLst>
          </p:cNvPr>
          <p:cNvSpPr/>
          <p:nvPr/>
        </p:nvSpPr>
        <p:spPr>
          <a:xfrm>
            <a:off x="1453856" y="1320453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71903B-6287-4320-BA12-A3C40C0A964A}"/>
              </a:ext>
            </a:extLst>
          </p:cNvPr>
          <p:cNvSpPr txBox="1"/>
          <p:nvPr/>
        </p:nvSpPr>
        <p:spPr>
          <a:xfrm>
            <a:off x="2070705" y="107562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cm</a:t>
            </a:r>
          </a:p>
        </p:txBody>
      </p:sp>
      <p:sp>
        <p:nvSpPr>
          <p:cNvPr id="27" name="Pie 7">
            <a:extLst>
              <a:ext uri="{FF2B5EF4-FFF2-40B4-BE49-F238E27FC236}">
                <a16:creationId xmlns:a16="http://schemas.microsoft.com/office/drawing/2014/main" id="{FC41749A-D30A-49F9-BE2D-5BCE1DE01D48}"/>
              </a:ext>
            </a:extLst>
          </p:cNvPr>
          <p:cNvSpPr/>
          <p:nvPr/>
        </p:nvSpPr>
        <p:spPr>
          <a:xfrm rot="5400000">
            <a:off x="871965" y="1775994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13E757-64A1-4AEB-88BA-ECD29460CE85}"/>
              </a:ext>
            </a:extLst>
          </p:cNvPr>
          <p:cNvSpPr txBox="1"/>
          <p:nvPr/>
        </p:nvSpPr>
        <p:spPr>
          <a:xfrm>
            <a:off x="1025762" y="2201019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7293EA1-01FD-45B0-A7E2-B0B750348E41}"/>
              </a:ext>
            </a:extLst>
          </p:cNvPr>
          <p:cNvSpPr/>
          <p:nvPr/>
        </p:nvSpPr>
        <p:spPr>
          <a:xfrm>
            <a:off x="1453856" y="2359379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2CC800-B040-487E-B0EC-CA9BEE298D25}"/>
              </a:ext>
            </a:extLst>
          </p:cNvPr>
          <p:cNvSpPr txBox="1"/>
          <p:nvPr/>
        </p:nvSpPr>
        <p:spPr>
          <a:xfrm>
            <a:off x="2070705" y="211454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31" name="Pie 11">
            <a:extLst>
              <a:ext uri="{FF2B5EF4-FFF2-40B4-BE49-F238E27FC236}">
                <a16:creationId xmlns:a16="http://schemas.microsoft.com/office/drawing/2014/main" id="{51B453CA-9A37-4DD5-9D3A-E5F6E29579CB}"/>
              </a:ext>
            </a:extLst>
          </p:cNvPr>
          <p:cNvSpPr/>
          <p:nvPr/>
        </p:nvSpPr>
        <p:spPr>
          <a:xfrm rot="5400000">
            <a:off x="871965" y="2886666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0BC08D-892B-455A-8DF0-81BB1DC8C228}"/>
              </a:ext>
            </a:extLst>
          </p:cNvPr>
          <p:cNvSpPr txBox="1"/>
          <p:nvPr/>
        </p:nvSpPr>
        <p:spPr>
          <a:xfrm>
            <a:off x="1025762" y="331169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917BB645-2777-403B-A750-507797EABF63}"/>
              </a:ext>
            </a:extLst>
          </p:cNvPr>
          <p:cNvSpPr/>
          <p:nvPr/>
        </p:nvSpPr>
        <p:spPr>
          <a:xfrm>
            <a:off x="1453856" y="3470051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B1478B-ED6C-4C4F-8999-937CB375608E}"/>
              </a:ext>
            </a:extLst>
          </p:cNvPr>
          <p:cNvSpPr txBox="1"/>
          <p:nvPr/>
        </p:nvSpPr>
        <p:spPr>
          <a:xfrm>
            <a:off x="2070705" y="322522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35" name="Pie 15">
            <a:extLst>
              <a:ext uri="{FF2B5EF4-FFF2-40B4-BE49-F238E27FC236}">
                <a16:creationId xmlns:a16="http://schemas.microsoft.com/office/drawing/2014/main" id="{A048B945-42ED-4162-B2FC-3C588483B23B}"/>
              </a:ext>
            </a:extLst>
          </p:cNvPr>
          <p:cNvSpPr/>
          <p:nvPr/>
        </p:nvSpPr>
        <p:spPr>
          <a:xfrm rot="5400000">
            <a:off x="871965" y="3993638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D571B2-F777-4F1A-B80D-6CE38BA2D318}"/>
              </a:ext>
            </a:extLst>
          </p:cNvPr>
          <p:cNvSpPr txBox="1"/>
          <p:nvPr/>
        </p:nvSpPr>
        <p:spPr>
          <a:xfrm>
            <a:off x="1025762" y="441866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480C62C5-FC0D-4924-B3A1-BCF93828068D}"/>
              </a:ext>
            </a:extLst>
          </p:cNvPr>
          <p:cNvSpPr/>
          <p:nvPr/>
        </p:nvSpPr>
        <p:spPr>
          <a:xfrm>
            <a:off x="1453856" y="4577023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27DEB1-6904-4F8A-B5BE-30CAC65D25B1}"/>
              </a:ext>
            </a:extLst>
          </p:cNvPr>
          <p:cNvSpPr txBox="1"/>
          <p:nvPr/>
        </p:nvSpPr>
        <p:spPr>
          <a:xfrm>
            <a:off x="2070705" y="433219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72 cm</a:t>
            </a:r>
          </a:p>
        </p:txBody>
      </p:sp>
      <p:sp>
        <p:nvSpPr>
          <p:cNvPr id="39" name="Pie 19">
            <a:extLst>
              <a:ext uri="{FF2B5EF4-FFF2-40B4-BE49-F238E27FC236}">
                <a16:creationId xmlns:a16="http://schemas.microsoft.com/office/drawing/2014/main" id="{99E7BF98-8A01-48E3-88E7-E5E008A29A9B}"/>
              </a:ext>
            </a:extLst>
          </p:cNvPr>
          <p:cNvSpPr/>
          <p:nvPr/>
        </p:nvSpPr>
        <p:spPr>
          <a:xfrm rot="5400000">
            <a:off x="797293" y="5084619"/>
            <a:ext cx="1773382" cy="1773382"/>
          </a:xfrm>
          <a:prstGeom prst="pie">
            <a:avLst>
              <a:gd name="adj1" fmla="val 10746244"/>
              <a:gd name="adj2" fmla="val 122545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92DC78-22D3-42EC-A550-465A71FEFC5F}"/>
              </a:ext>
            </a:extLst>
          </p:cNvPr>
          <p:cNvSpPr txBox="1"/>
          <p:nvPr/>
        </p:nvSpPr>
        <p:spPr>
          <a:xfrm>
            <a:off x="951090" y="550964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20°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699CB6FD-D3DE-4F61-A9DF-413A80F43C71}"/>
              </a:ext>
            </a:extLst>
          </p:cNvPr>
          <p:cNvSpPr/>
          <p:nvPr/>
        </p:nvSpPr>
        <p:spPr>
          <a:xfrm>
            <a:off x="1379027" y="5581991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6C83DD-E421-4E11-9544-BCDBBD6A49A3}"/>
              </a:ext>
            </a:extLst>
          </p:cNvPr>
          <p:cNvSpPr txBox="1"/>
          <p:nvPr/>
        </p:nvSpPr>
        <p:spPr>
          <a:xfrm>
            <a:off x="1996033" y="542317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43" name="Pie 23">
            <a:extLst>
              <a:ext uri="{FF2B5EF4-FFF2-40B4-BE49-F238E27FC236}">
                <a16:creationId xmlns:a16="http://schemas.microsoft.com/office/drawing/2014/main" id="{B9095A74-4832-489D-84F9-47EF605E9E4C}"/>
              </a:ext>
            </a:extLst>
          </p:cNvPr>
          <p:cNvSpPr/>
          <p:nvPr/>
        </p:nvSpPr>
        <p:spPr>
          <a:xfrm rot="5400000">
            <a:off x="4177362" y="737067"/>
            <a:ext cx="1773382" cy="1773382"/>
          </a:xfrm>
          <a:prstGeom prst="pie">
            <a:avLst>
              <a:gd name="adj1" fmla="val 10746244"/>
              <a:gd name="adj2" fmla="val 125831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CD1F3C-B85C-4F99-B453-8EFF15B61EFA}"/>
              </a:ext>
            </a:extLst>
          </p:cNvPr>
          <p:cNvSpPr txBox="1"/>
          <p:nvPr/>
        </p:nvSpPr>
        <p:spPr>
          <a:xfrm>
            <a:off x="4331159" y="1162092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26°</a:t>
            </a: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71FFD19-783A-46E0-9F1D-457303FFF58D}"/>
              </a:ext>
            </a:extLst>
          </p:cNvPr>
          <p:cNvSpPr/>
          <p:nvPr/>
        </p:nvSpPr>
        <p:spPr>
          <a:xfrm>
            <a:off x="4759253" y="1320452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1FDFD2-1F9B-4332-A1AA-88AE59464973}"/>
              </a:ext>
            </a:extLst>
          </p:cNvPr>
          <p:cNvSpPr txBox="1"/>
          <p:nvPr/>
        </p:nvSpPr>
        <p:spPr>
          <a:xfrm>
            <a:off x="5376102" y="1075621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 cm</a:t>
            </a:r>
          </a:p>
        </p:txBody>
      </p:sp>
      <p:sp>
        <p:nvSpPr>
          <p:cNvPr id="47" name="Pie 27">
            <a:extLst>
              <a:ext uri="{FF2B5EF4-FFF2-40B4-BE49-F238E27FC236}">
                <a16:creationId xmlns:a16="http://schemas.microsoft.com/office/drawing/2014/main" id="{64661403-F2AB-4EC0-A031-4F741A6DA87D}"/>
              </a:ext>
            </a:extLst>
          </p:cNvPr>
          <p:cNvSpPr/>
          <p:nvPr/>
        </p:nvSpPr>
        <p:spPr>
          <a:xfrm rot="5400000">
            <a:off x="4177362" y="1782117"/>
            <a:ext cx="1773382" cy="1773382"/>
          </a:xfrm>
          <a:prstGeom prst="pie">
            <a:avLst>
              <a:gd name="adj1" fmla="val 10746244"/>
              <a:gd name="adj2" fmla="val 47418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7D6DF4-7953-4EEC-9CEF-D3BD75C7F53C}"/>
              </a:ext>
            </a:extLst>
          </p:cNvPr>
          <p:cNvSpPr txBox="1"/>
          <p:nvPr/>
        </p:nvSpPr>
        <p:spPr>
          <a:xfrm>
            <a:off x="4967175" y="286211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260°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FAE54E6-6299-4896-917E-3FF3EFFA4710}"/>
              </a:ext>
            </a:extLst>
          </p:cNvPr>
          <p:cNvSpPr/>
          <p:nvPr/>
        </p:nvSpPr>
        <p:spPr>
          <a:xfrm>
            <a:off x="4759253" y="2365502"/>
            <a:ext cx="609600" cy="609600"/>
          </a:xfrm>
          <a:prstGeom prst="arc">
            <a:avLst>
              <a:gd name="adj1" fmla="val 16200000"/>
              <a:gd name="adj2" fmla="val 99442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0208C7-0B14-492A-9967-7F9C36F92BA4}"/>
              </a:ext>
            </a:extLst>
          </p:cNvPr>
          <p:cNvSpPr txBox="1"/>
          <p:nvPr/>
        </p:nvSpPr>
        <p:spPr>
          <a:xfrm>
            <a:off x="4137196" y="192916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  <p:sp>
        <p:nvSpPr>
          <p:cNvPr id="51" name="Pie 31">
            <a:extLst>
              <a:ext uri="{FF2B5EF4-FFF2-40B4-BE49-F238E27FC236}">
                <a16:creationId xmlns:a16="http://schemas.microsoft.com/office/drawing/2014/main" id="{59372014-37AB-40BF-9913-717196BC9F92}"/>
              </a:ext>
            </a:extLst>
          </p:cNvPr>
          <p:cNvSpPr/>
          <p:nvPr/>
        </p:nvSpPr>
        <p:spPr>
          <a:xfrm rot="20700000">
            <a:off x="4177362" y="3762804"/>
            <a:ext cx="1773382" cy="1773382"/>
          </a:xfrm>
          <a:prstGeom prst="pie">
            <a:avLst>
              <a:gd name="adj1" fmla="val 10746244"/>
              <a:gd name="adj2" fmla="val 1724093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BB4B43-7456-4B9E-9C51-D337E2516AD1}"/>
              </a:ext>
            </a:extLst>
          </p:cNvPr>
          <p:cNvSpPr txBox="1"/>
          <p:nvPr/>
        </p:nvSpPr>
        <p:spPr>
          <a:xfrm>
            <a:off x="4281823" y="406938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110°</a:t>
            </a: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040878A0-B458-4443-9B47-822D68568A4A}"/>
              </a:ext>
            </a:extLst>
          </p:cNvPr>
          <p:cNvSpPr/>
          <p:nvPr/>
        </p:nvSpPr>
        <p:spPr>
          <a:xfrm rot="15300000">
            <a:off x="4759253" y="4380768"/>
            <a:ext cx="609600" cy="609600"/>
          </a:xfrm>
          <a:prstGeom prst="arc">
            <a:avLst>
              <a:gd name="adj1" fmla="val 16200000"/>
              <a:gd name="adj2" fmla="val 757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6CE582-D08E-4743-BAF6-98F6E25336A2}"/>
              </a:ext>
            </a:extLst>
          </p:cNvPr>
          <p:cNvSpPr txBox="1"/>
          <p:nvPr/>
        </p:nvSpPr>
        <p:spPr>
          <a:xfrm>
            <a:off x="5127505" y="39655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F32547A-6540-4FC8-85F7-0BB5E932C19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1135FB-02B9-499C-A5F7-AE0508BCFF5F}"/>
              </a:ext>
            </a:extLst>
          </p:cNvPr>
          <p:cNvSpPr/>
          <p:nvPr/>
        </p:nvSpPr>
        <p:spPr>
          <a:xfrm>
            <a:off x="604710" y="423720"/>
            <a:ext cx="3827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lengths of the arcs</a:t>
            </a:r>
            <a:endParaRPr lang="en-GB" sz="1600" dirty="0"/>
          </a:p>
        </p:txBody>
      </p:sp>
      <p:sp>
        <p:nvSpPr>
          <p:cNvPr id="23" name="Pie 3">
            <a:extLst>
              <a:ext uri="{FF2B5EF4-FFF2-40B4-BE49-F238E27FC236}">
                <a16:creationId xmlns:a16="http://schemas.microsoft.com/office/drawing/2014/main" id="{16511352-06F5-4977-98AF-9108812A5B6E}"/>
              </a:ext>
            </a:extLst>
          </p:cNvPr>
          <p:cNvSpPr/>
          <p:nvPr/>
        </p:nvSpPr>
        <p:spPr>
          <a:xfrm rot="5400000">
            <a:off x="871965" y="737068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CB3D5-8F0B-45E2-9F4A-A8A44CA2FB58}"/>
              </a:ext>
            </a:extLst>
          </p:cNvPr>
          <p:cNvSpPr txBox="1"/>
          <p:nvPr/>
        </p:nvSpPr>
        <p:spPr>
          <a:xfrm>
            <a:off x="1025762" y="116209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B0070105-80F7-4736-AD4C-555998E73439}"/>
              </a:ext>
            </a:extLst>
          </p:cNvPr>
          <p:cNvSpPr/>
          <p:nvPr/>
        </p:nvSpPr>
        <p:spPr>
          <a:xfrm>
            <a:off x="1453856" y="1320453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71903B-6287-4320-BA12-A3C40C0A964A}"/>
              </a:ext>
            </a:extLst>
          </p:cNvPr>
          <p:cNvSpPr txBox="1"/>
          <p:nvPr/>
        </p:nvSpPr>
        <p:spPr>
          <a:xfrm>
            <a:off x="2070705" y="107562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cm</a:t>
            </a:r>
          </a:p>
        </p:txBody>
      </p:sp>
      <p:sp>
        <p:nvSpPr>
          <p:cNvPr id="27" name="Pie 7">
            <a:extLst>
              <a:ext uri="{FF2B5EF4-FFF2-40B4-BE49-F238E27FC236}">
                <a16:creationId xmlns:a16="http://schemas.microsoft.com/office/drawing/2014/main" id="{FC41749A-D30A-49F9-BE2D-5BCE1DE01D48}"/>
              </a:ext>
            </a:extLst>
          </p:cNvPr>
          <p:cNvSpPr/>
          <p:nvPr/>
        </p:nvSpPr>
        <p:spPr>
          <a:xfrm rot="5400000">
            <a:off x="871965" y="1775994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13E757-64A1-4AEB-88BA-ECD29460CE85}"/>
              </a:ext>
            </a:extLst>
          </p:cNvPr>
          <p:cNvSpPr txBox="1"/>
          <p:nvPr/>
        </p:nvSpPr>
        <p:spPr>
          <a:xfrm>
            <a:off x="1025762" y="2201019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7293EA1-01FD-45B0-A7E2-B0B750348E41}"/>
              </a:ext>
            </a:extLst>
          </p:cNvPr>
          <p:cNvSpPr/>
          <p:nvPr/>
        </p:nvSpPr>
        <p:spPr>
          <a:xfrm>
            <a:off x="1453856" y="2359379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2CC800-B040-487E-B0EC-CA9BEE298D25}"/>
              </a:ext>
            </a:extLst>
          </p:cNvPr>
          <p:cNvSpPr txBox="1"/>
          <p:nvPr/>
        </p:nvSpPr>
        <p:spPr>
          <a:xfrm>
            <a:off x="2070705" y="211454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31" name="Pie 11">
            <a:extLst>
              <a:ext uri="{FF2B5EF4-FFF2-40B4-BE49-F238E27FC236}">
                <a16:creationId xmlns:a16="http://schemas.microsoft.com/office/drawing/2014/main" id="{51B453CA-9A37-4DD5-9D3A-E5F6E29579CB}"/>
              </a:ext>
            </a:extLst>
          </p:cNvPr>
          <p:cNvSpPr/>
          <p:nvPr/>
        </p:nvSpPr>
        <p:spPr>
          <a:xfrm rot="5400000">
            <a:off x="871965" y="2886666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0BC08D-892B-455A-8DF0-81BB1DC8C228}"/>
              </a:ext>
            </a:extLst>
          </p:cNvPr>
          <p:cNvSpPr txBox="1"/>
          <p:nvPr/>
        </p:nvSpPr>
        <p:spPr>
          <a:xfrm>
            <a:off x="1025762" y="331169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917BB645-2777-403B-A750-507797EABF63}"/>
              </a:ext>
            </a:extLst>
          </p:cNvPr>
          <p:cNvSpPr/>
          <p:nvPr/>
        </p:nvSpPr>
        <p:spPr>
          <a:xfrm>
            <a:off x="1453856" y="3470051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B1478B-ED6C-4C4F-8999-937CB375608E}"/>
              </a:ext>
            </a:extLst>
          </p:cNvPr>
          <p:cNvSpPr txBox="1"/>
          <p:nvPr/>
        </p:nvSpPr>
        <p:spPr>
          <a:xfrm>
            <a:off x="2070705" y="322522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35" name="Pie 15">
            <a:extLst>
              <a:ext uri="{FF2B5EF4-FFF2-40B4-BE49-F238E27FC236}">
                <a16:creationId xmlns:a16="http://schemas.microsoft.com/office/drawing/2014/main" id="{A048B945-42ED-4162-B2FC-3C588483B23B}"/>
              </a:ext>
            </a:extLst>
          </p:cNvPr>
          <p:cNvSpPr/>
          <p:nvPr/>
        </p:nvSpPr>
        <p:spPr>
          <a:xfrm rot="5400000">
            <a:off x="871965" y="3993638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D571B2-F777-4F1A-B80D-6CE38BA2D318}"/>
              </a:ext>
            </a:extLst>
          </p:cNvPr>
          <p:cNvSpPr txBox="1"/>
          <p:nvPr/>
        </p:nvSpPr>
        <p:spPr>
          <a:xfrm>
            <a:off x="1025762" y="441866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480C62C5-FC0D-4924-B3A1-BCF93828068D}"/>
              </a:ext>
            </a:extLst>
          </p:cNvPr>
          <p:cNvSpPr/>
          <p:nvPr/>
        </p:nvSpPr>
        <p:spPr>
          <a:xfrm>
            <a:off x="1453856" y="4577023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27DEB1-6904-4F8A-B5BE-30CAC65D25B1}"/>
              </a:ext>
            </a:extLst>
          </p:cNvPr>
          <p:cNvSpPr txBox="1"/>
          <p:nvPr/>
        </p:nvSpPr>
        <p:spPr>
          <a:xfrm>
            <a:off x="2070705" y="433219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72 cm</a:t>
            </a:r>
          </a:p>
        </p:txBody>
      </p:sp>
      <p:sp>
        <p:nvSpPr>
          <p:cNvPr id="39" name="Pie 19">
            <a:extLst>
              <a:ext uri="{FF2B5EF4-FFF2-40B4-BE49-F238E27FC236}">
                <a16:creationId xmlns:a16="http://schemas.microsoft.com/office/drawing/2014/main" id="{99E7BF98-8A01-48E3-88E7-E5E008A29A9B}"/>
              </a:ext>
            </a:extLst>
          </p:cNvPr>
          <p:cNvSpPr/>
          <p:nvPr/>
        </p:nvSpPr>
        <p:spPr>
          <a:xfrm rot="5400000">
            <a:off x="797293" y="5084619"/>
            <a:ext cx="1773382" cy="1773382"/>
          </a:xfrm>
          <a:prstGeom prst="pie">
            <a:avLst>
              <a:gd name="adj1" fmla="val 10746244"/>
              <a:gd name="adj2" fmla="val 122545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92DC78-22D3-42EC-A550-465A71FEFC5F}"/>
              </a:ext>
            </a:extLst>
          </p:cNvPr>
          <p:cNvSpPr txBox="1"/>
          <p:nvPr/>
        </p:nvSpPr>
        <p:spPr>
          <a:xfrm>
            <a:off x="951090" y="550964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20°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699CB6FD-D3DE-4F61-A9DF-413A80F43C71}"/>
              </a:ext>
            </a:extLst>
          </p:cNvPr>
          <p:cNvSpPr/>
          <p:nvPr/>
        </p:nvSpPr>
        <p:spPr>
          <a:xfrm>
            <a:off x="1379027" y="5581991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6C83DD-E421-4E11-9544-BCDBBD6A49A3}"/>
              </a:ext>
            </a:extLst>
          </p:cNvPr>
          <p:cNvSpPr txBox="1"/>
          <p:nvPr/>
        </p:nvSpPr>
        <p:spPr>
          <a:xfrm>
            <a:off x="1996033" y="542317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43" name="Pie 23">
            <a:extLst>
              <a:ext uri="{FF2B5EF4-FFF2-40B4-BE49-F238E27FC236}">
                <a16:creationId xmlns:a16="http://schemas.microsoft.com/office/drawing/2014/main" id="{B9095A74-4832-489D-84F9-47EF605E9E4C}"/>
              </a:ext>
            </a:extLst>
          </p:cNvPr>
          <p:cNvSpPr/>
          <p:nvPr/>
        </p:nvSpPr>
        <p:spPr>
          <a:xfrm rot="5400000">
            <a:off x="4177362" y="737067"/>
            <a:ext cx="1773382" cy="1773382"/>
          </a:xfrm>
          <a:prstGeom prst="pie">
            <a:avLst>
              <a:gd name="adj1" fmla="val 10746244"/>
              <a:gd name="adj2" fmla="val 125831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CD1F3C-B85C-4F99-B453-8EFF15B61EFA}"/>
              </a:ext>
            </a:extLst>
          </p:cNvPr>
          <p:cNvSpPr txBox="1"/>
          <p:nvPr/>
        </p:nvSpPr>
        <p:spPr>
          <a:xfrm>
            <a:off x="4331159" y="1162092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26°</a:t>
            </a: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71FFD19-783A-46E0-9F1D-457303FFF58D}"/>
              </a:ext>
            </a:extLst>
          </p:cNvPr>
          <p:cNvSpPr/>
          <p:nvPr/>
        </p:nvSpPr>
        <p:spPr>
          <a:xfrm>
            <a:off x="4759253" y="1320452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1FDFD2-1F9B-4332-A1AA-88AE59464973}"/>
              </a:ext>
            </a:extLst>
          </p:cNvPr>
          <p:cNvSpPr txBox="1"/>
          <p:nvPr/>
        </p:nvSpPr>
        <p:spPr>
          <a:xfrm>
            <a:off x="5376102" y="1075621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 cm</a:t>
            </a:r>
          </a:p>
        </p:txBody>
      </p:sp>
      <p:sp>
        <p:nvSpPr>
          <p:cNvPr id="47" name="Pie 27">
            <a:extLst>
              <a:ext uri="{FF2B5EF4-FFF2-40B4-BE49-F238E27FC236}">
                <a16:creationId xmlns:a16="http://schemas.microsoft.com/office/drawing/2014/main" id="{64661403-F2AB-4EC0-A031-4F741A6DA87D}"/>
              </a:ext>
            </a:extLst>
          </p:cNvPr>
          <p:cNvSpPr/>
          <p:nvPr/>
        </p:nvSpPr>
        <p:spPr>
          <a:xfrm rot="5400000">
            <a:off x="4177362" y="1782117"/>
            <a:ext cx="1773382" cy="1773382"/>
          </a:xfrm>
          <a:prstGeom prst="pie">
            <a:avLst>
              <a:gd name="adj1" fmla="val 10746244"/>
              <a:gd name="adj2" fmla="val 47418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7D6DF4-7953-4EEC-9CEF-D3BD75C7F53C}"/>
              </a:ext>
            </a:extLst>
          </p:cNvPr>
          <p:cNvSpPr txBox="1"/>
          <p:nvPr/>
        </p:nvSpPr>
        <p:spPr>
          <a:xfrm>
            <a:off x="4967175" y="286211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260°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FAE54E6-6299-4896-917E-3FF3EFFA4710}"/>
              </a:ext>
            </a:extLst>
          </p:cNvPr>
          <p:cNvSpPr/>
          <p:nvPr/>
        </p:nvSpPr>
        <p:spPr>
          <a:xfrm>
            <a:off x="4759253" y="2365502"/>
            <a:ext cx="609600" cy="609600"/>
          </a:xfrm>
          <a:prstGeom prst="arc">
            <a:avLst>
              <a:gd name="adj1" fmla="val 16200000"/>
              <a:gd name="adj2" fmla="val 99442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0208C7-0B14-492A-9967-7F9C36F92BA4}"/>
              </a:ext>
            </a:extLst>
          </p:cNvPr>
          <p:cNvSpPr txBox="1"/>
          <p:nvPr/>
        </p:nvSpPr>
        <p:spPr>
          <a:xfrm>
            <a:off x="4137196" y="192916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  <p:sp>
        <p:nvSpPr>
          <p:cNvPr id="51" name="Pie 31">
            <a:extLst>
              <a:ext uri="{FF2B5EF4-FFF2-40B4-BE49-F238E27FC236}">
                <a16:creationId xmlns:a16="http://schemas.microsoft.com/office/drawing/2014/main" id="{59372014-37AB-40BF-9913-717196BC9F92}"/>
              </a:ext>
            </a:extLst>
          </p:cNvPr>
          <p:cNvSpPr/>
          <p:nvPr/>
        </p:nvSpPr>
        <p:spPr>
          <a:xfrm rot="20700000">
            <a:off x="4177362" y="3762804"/>
            <a:ext cx="1773382" cy="1773382"/>
          </a:xfrm>
          <a:prstGeom prst="pie">
            <a:avLst>
              <a:gd name="adj1" fmla="val 10746244"/>
              <a:gd name="adj2" fmla="val 1724093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BB4B43-7456-4B9E-9C51-D337E2516AD1}"/>
              </a:ext>
            </a:extLst>
          </p:cNvPr>
          <p:cNvSpPr txBox="1"/>
          <p:nvPr/>
        </p:nvSpPr>
        <p:spPr>
          <a:xfrm>
            <a:off x="4281823" y="406938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110°</a:t>
            </a: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040878A0-B458-4443-9B47-822D68568A4A}"/>
              </a:ext>
            </a:extLst>
          </p:cNvPr>
          <p:cNvSpPr/>
          <p:nvPr/>
        </p:nvSpPr>
        <p:spPr>
          <a:xfrm rot="15300000">
            <a:off x="4759253" y="4380768"/>
            <a:ext cx="609600" cy="609600"/>
          </a:xfrm>
          <a:prstGeom prst="arc">
            <a:avLst>
              <a:gd name="adj1" fmla="val 16200000"/>
              <a:gd name="adj2" fmla="val 757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6CE582-D08E-4743-BAF6-98F6E25336A2}"/>
              </a:ext>
            </a:extLst>
          </p:cNvPr>
          <p:cNvSpPr txBox="1"/>
          <p:nvPr/>
        </p:nvSpPr>
        <p:spPr>
          <a:xfrm>
            <a:off x="5127505" y="39655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6ECF5780-93E1-4BFF-80A2-93899B3275C6}"/>
                  </a:ext>
                </a:extLst>
              </p:cNvPr>
              <p:cNvSpPr txBox="1"/>
              <p:nvPr/>
            </p:nvSpPr>
            <p:spPr>
              <a:xfrm>
                <a:off x="2837930" y="973162"/>
                <a:ext cx="149912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8.1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25.4 cm²</a:t>
                </a: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6ECF5780-93E1-4BFF-80A2-93899B327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930" y="973162"/>
                <a:ext cx="1499128" cy="830997"/>
              </a:xfrm>
              <a:prstGeom prst="rect">
                <a:avLst/>
              </a:prstGeom>
              <a:blipFill>
                <a:blip r:embed="rId2"/>
                <a:stretch>
                  <a:fillRect l="-6531" t="-5882" r="-5714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A203CDD-D1C6-4791-B0B7-611D742C9F4F}"/>
                  </a:ext>
                </a:extLst>
              </p:cNvPr>
              <p:cNvSpPr txBox="1"/>
              <p:nvPr/>
            </p:nvSpPr>
            <p:spPr>
              <a:xfrm>
                <a:off x="2859092" y="2051948"/>
                <a:ext cx="149912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10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3.14 cm²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A203CDD-D1C6-4791-B0B7-611D742C9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092" y="2051948"/>
                <a:ext cx="1499128" cy="830997"/>
              </a:xfrm>
              <a:prstGeom prst="rect">
                <a:avLst/>
              </a:prstGeom>
              <a:blipFill>
                <a:blip r:embed="rId3"/>
                <a:stretch>
                  <a:fillRect l="-6098" t="-5882" r="-5691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DA66D26-D561-4E9B-8A3E-DFFCE21CBB8B}"/>
                  </a:ext>
                </a:extLst>
              </p:cNvPr>
              <p:cNvSpPr txBox="1"/>
              <p:nvPr/>
            </p:nvSpPr>
            <p:spPr>
              <a:xfrm>
                <a:off x="2919283" y="3081328"/>
                <a:ext cx="142218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36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113 cm²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DA66D26-D561-4E9B-8A3E-DFFCE21CB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283" y="3081328"/>
                <a:ext cx="1422184" cy="830997"/>
              </a:xfrm>
              <a:prstGeom prst="rect">
                <a:avLst/>
              </a:prstGeom>
              <a:blipFill>
                <a:blip r:embed="rId4"/>
                <a:stretch>
                  <a:fillRect l="-6867" t="-5839" r="-557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17610518-975D-473D-BDC4-38DC70E23791}"/>
                  </a:ext>
                </a:extLst>
              </p:cNvPr>
              <p:cNvSpPr txBox="1"/>
              <p:nvPr/>
            </p:nvSpPr>
            <p:spPr>
              <a:xfrm>
                <a:off x="2747609" y="4138942"/>
                <a:ext cx="135344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144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452 cm</a:t>
                </a: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17610518-975D-473D-BDC4-38DC70E23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609" y="4138942"/>
                <a:ext cx="1353447" cy="830997"/>
              </a:xfrm>
              <a:prstGeom prst="rect">
                <a:avLst/>
              </a:prstGeom>
              <a:blipFill>
                <a:blip r:embed="rId5"/>
                <a:stretch>
                  <a:fillRect l="-7207" t="-5882" r="-5856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D6B3151-61A5-4E08-BFC0-EE2A380D4907}"/>
                  </a:ext>
                </a:extLst>
              </p:cNvPr>
              <p:cNvSpPr txBox="1"/>
              <p:nvPr/>
            </p:nvSpPr>
            <p:spPr>
              <a:xfrm>
                <a:off x="2747609" y="5166035"/>
                <a:ext cx="131799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72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226 cm</a:t>
                </a: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D6B3151-61A5-4E08-BFC0-EE2A380D4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609" y="5166035"/>
                <a:ext cx="1317990" cy="830997"/>
              </a:xfrm>
              <a:prstGeom prst="rect">
                <a:avLst/>
              </a:prstGeom>
              <a:blipFill>
                <a:blip r:embed="rId6"/>
                <a:stretch>
                  <a:fillRect l="-7407" t="-5839" r="-601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7FEBC5B-84D3-42C5-8282-43B13700A01A}"/>
                  </a:ext>
                </a:extLst>
              </p:cNvPr>
              <p:cNvSpPr txBox="1"/>
              <p:nvPr/>
            </p:nvSpPr>
            <p:spPr>
              <a:xfrm>
                <a:off x="6080470" y="973162"/>
                <a:ext cx="131799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</a:rPr>
                      <m:t>6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</a:rPr>
                      <m:t>5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204 cm</a:t>
                </a:r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7FEBC5B-84D3-42C5-8282-43B13700A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470" y="973162"/>
                <a:ext cx="1317990" cy="830997"/>
              </a:xfrm>
              <a:prstGeom prst="rect">
                <a:avLst/>
              </a:prstGeom>
              <a:blipFill>
                <a:blip r:embed="rId7"/>
                <a:stretch>
                  <a:fillRect l="-6912" t="-5882" r="-5991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85E8FE-7C6D-4701-8A43-EF35FA39F6C5}"/>
                  </a:ext>
                </a:extLst>
              </p:cNvPr>
              <p:cNvSpPr txBox="1"/>
              <p:nvPr/>
            </p:nvSpPr>
            <p:spPr>
              <a:xfrm>
                <a:off x="6080470" y="2523539"/>
                <a:ext cx="1394934" cy="993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2</m:t>
                        </m:r>
                      </m:den>
                    </m:f>
                    <m:r>
                      <a:rPr lang="en-GB" sz="2400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20.4 cm</a:t>
                </a: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85E8FE-7C6D-4701-8A43-EF35FA39F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470" y="2523539"/>
                <a:ext cx="1394934" cy="993413"/>
              </a:xfrm>
              <a:prstGeom prst="rect">
                <a:avLst/>
              </a:prstGeom>
              <a:blipFill>
                <a:blip r:embed="rId8"/>
                <a:stretch>
                  <a:fillRect l="-6550" r="-6114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A90931C-B11F-499A-93BE-BF0F4213AE52}"/>
                  </a:ext>
                </a:extLst>
              </p:cNvPr>
              <p:cNvSpPr txBox="1"/>
              <p:nvPr/>
            </p:nvSpPr>
            <p:spPr>
              <a:xfrm>
                <a:off x="5889312" y="4095387"/>
                <a:ext cx="1394934" cy="993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11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4</m:t>
                        </m:r>
                      </m:den>
                    </m:f>
                    <m:r>
                      <a:rPr lang="en-GB" sz="2400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8.64 cm</a:t>
                </a: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A90931C-B11F-499A-93BE-BF0F4213A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312" y="4095387"/>
                <a:ext cx="1394934" cy="993413"/>
              </a:xfrm>
              <a:prstGeom prst="rect">
                <a:avLst/>
              </a:prstGeom>
              <a:blipFill>
                <a:blip r:embed="rId9"/>
                <a:stretch>
                  <a:fillRect l="-6550" r="-6114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3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1598</TotalTime>
  <Words>177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Calculate Areas of Sectors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Sam Webster</cp:lastModifiedBy>
  <cp:revision>79</cp:revision>
  <dcterms:created xsi:type="dcterms:W3CDTF">2018-01-26T08:52:52Z</dcterms:created>
  <dcterms:modified xsi:type="dcterms:W3CDTF">2018-10-31T15:21:36Z</dcterms:modified>
</cp:coreProperties>
</file>