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82" y="289585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Surds: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in double brackets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5999" y="3565469"/>
                <a:ext cx="4572000" cy="258474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565469"/>
                <a:ext cx="4572000" cy="258474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2B0E23-5176-4565-9956-AA4DF08764A7}"/>
                  </a:ext>
                </a:extLst>
              </p:cNvPr>
              <p:cNvSpPr txBox="1"/>
              <p:nvPr/>
            </p:nvSpPr>
            <p:spPr>
              <a:xfrm>
                <a:off x="373313" y="806976"/>
                <a:ext cx="3447670" cy="556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7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7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7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700" b="1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7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7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700" b="1" dirty="0">
                  <a:latin typeface="OpenDyslexic" panose="00000500000000000000" pitchFamily="50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2B0E23-5176-4565-9956-AA4DF0876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13" y="806976"/>
                <a:ext cx="3447670" cy="5568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D1881D8-710B-488E-BD9D-72C38A8664D7}"/>
                  </a:ext>
                </a:extLst>
              </p:cNvPr>
              <p:cNvSpPr txBox="1"/>
              <p:nvPr/>
            </p:nvSpPr>
            <p:spPr>
              <a:xfrm>
                <a:off x="5079679" y="806976"/>
                <a:ext cx="3249800" cy="556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700" b="1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sz="27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7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)(</m:t>
                      </m:r>
                      <m:rad>
                        <m:radPr>
                          <m:degHide m:val="on"/>
                          <m:ctrlPr>
                            <a:rPr lang="en-GB" sz="27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700" b="1" dirty="0">
                  <a:latin typeface="OpenDyslexic" panose="00000500000000000000" pitchFamily="50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D1881D8-710B-488E-BD9D-72C38A866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9679" y="806976"/>
                <a:ext cx="3249800" cy="5568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FB0AFE-6686-43FA-AE64-F41CBCA07458}"/>
                  </a:ext>
                </a:extLst>
              </p:cNvPr>
              <p:cNvSpPr txBox="1"/>
              <p:nvPr/>
            </p:nvSpPr>
            <p:spPr>
              <a:xfrm>
                <a:off x="614671" y="0"/>
                <a:ext cx="4032448" cy="677775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mbria" panose="02040503050406030204" pitchFamily="18" charset="0"/>
                  </a:rPr>
                  <a:t>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2+ 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−1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7)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−1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8)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−1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9)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GB" sz="2800" dirty="0">
                    <a:latin typeface="Cambria" panose="02040503050406030204" pitchFamily="18" charset="0"/>
                  </a:rPr>
                  <a:t>10)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−6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11) 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−6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GB" sz="2800" dirty="0">
                    <a:latin typeface="Cambria" panose="02040503050406030204" pitchFamily="18" charset="0"/>
                  </a:rPr>
                  <a:t>12)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−6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13)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ra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FB0AFE-6686-43FA-AE64-F41CBCA07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71" y="0"/>
                <a:ext cx="4032448" cy="6777753"/>
              </a:xfrm>
              <a:prstGeom prst="rect">
                <a:avLst/>
              </a:prstGeom>
              <a:blipFill>
                <a:blip r:embed="rId2"/>
                <a:stretch>
                  <a:fillRect l="-3177" t="-270" b="-9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30BA86-01A5-412F-876C-B511DC75ABCD}"/>
                  </a:ext>
                </a:extLst>
              </p:cNvPr>
              <p:cNvSpPr txBox="1"/>
              <p:nvPr/>
            </p:nvSpPr>
            <p:spPr>
              <a:xfrm>
                <a:off x="5111552" y="258214"/>
                <a:ext cx="4032448" cy="616296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1) 7 + 3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2)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rPr>
                      <m:t>7 + 3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3)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 - 3</a:t>
                </a: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4)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rPr>
                      <m:t>7 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rgbClr val="FF0000"/>
                        </a:solidFill>
                        <a:latin typeface="Cambria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rPr>
                      <m:t> 3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12+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6)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rPr>
                      <m:t>3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7)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5+ 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8)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40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9)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r>
                  <a:rPr lang="en-GB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10)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29</m:t>
                    </m:r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11)  -58</a:t>
                </a:r>
              </a:p>
              <a:p>
                <a:r>
                  <a:rPr lang="en-GB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12)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13)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43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2800" dirty="0">
                  <a:solidFill>
                    <a:srgbClr val="FF0000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30BA86-01A5-412F-876C-B511DC75A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552" y="258214"/>
                <a:ext cx="4032448" cy="6162969"/>
              </a:xfrm>
              <a:prstGeom prst="rect">
                <a:avLst/>
              </a:prstGeom>
              <a:blipFill>
                <a:blip r:embed="rId2"/>
                <a:stretch>
                  <a:fillRect l="-3177" t="-297" b="-1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BF4FDE-49AF-481C-9961-557CF3557E82}"/>
                  </a:ext>
                </a:extLst>
              </p:cNvPr>
              <p:cNvSpPr txBox="1"/>
              <p:nvPr/>
            </p:nvSpPr>
            <p:spPr>
              <a:xfrm>
                <a:off x="614671" y="0"/>
                <a:ext cx="4032448" cy="677775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mbria" panose="02040503050406030204" pitchFamily="18" charset="0"/>
                  </a:rPr>
                  <a:t>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2+ 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−1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7)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−1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8)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−1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9)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GB" sz="2800" dirty="0">
                    <a:latin typeface="Cambria" panose="02040503050406030204" pitchFamily="18" charset="0"/>
                  </a:rPr>
                  <a:t>10)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−6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11) 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−6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GB" sz="2800" dirty="0">
                    <a:latin typeface="Cambria" panose="02040503050406030204" pitchFamily="18" charset="0"/>
                  </a:rPr>
                  <a:t>12)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−6</m:t>
                        </m:r>
                      </m:e>
                    </m:d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  <a:p>
                <a:r>
                  <a:rPr lang="en-US" sz="2800" dirty="0">
                    <a:latin typeface="Cambria" panose="02040503050406030204" pitchFamily="18" charset="0"/>
                  </a:rPr>
                  <a:t>13)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ra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BF4FDE-49AF-481C-9961-557CF3557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71" y="0"/>
                <a:ext cx="4032448" cy="6777753"/>
              </a:xfrm>
              <a:prstGeom prst="rect">
                <a:avLst/>
              </a:prstGeom>
              <a:blipFill>
                <a:blip r:embed="rId3"/>
                <a:stretch>
                  <a:fillRect l="-3177" t="-270" b="-9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02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207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Cambria Math</vt:lpstr>
      <vt:lpstr>OpenDyslexic</vt:lpstr>
      <vt:lpstr>Times New Roman</vt:lpstr>
      <vt:lpstr>Office Theme</vt:lpstr>
      <vt:lpstr>Surds:  Multiplying in double brackets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97</cp:revision>
  <dcterms:created xsi:type="dcterms:W3CDTF">2018-01-26T08:52:52Z</dcterms:created>
  <dcterms:modified xsi:type="dcterms:W3CDTF">2018-11-15T12:31:59Z</dcterms:modified>
</cp:coreProperties>
</file>