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5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4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6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Metric Unit Conversion: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Lengths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0418" y="422919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300 cm to m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30 cm to 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300 mm to m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977426" y="766236"/>
            <a:ext cx="182550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500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 to 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0C2C8-3272-4C53-BF9A-F3483965E503}"/>
              </a:ext>
            </a:extLst>
          </p:cNvPr>
          <p:cNvSpPr txBox="1"/>
          <p:nvPr/>
        </p:nvSpPr>
        <p:spPr>
          <a:xfrm>
            <a:off x="5762706" y="766235"/>
            <a:ext cx="182550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 to 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@j0shmartin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977426" y="766236"/>
            <a:ext cx="164275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45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 to 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0C2C8-3272-4C53-BF9A-F3483965E503}"/>
              </a:ext>
            </a:extLst>
          </p:cNvPr>
          <p:cNvSpPr txBox="1"/>
          <p:nvPr/>
        </p:nvSpPr>
        <p:spPr>
          <a:xfrm>
            <a:off x="5762706" y="766235"/>
            <a:ext cx="164275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55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 to 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@j0shmartin</a:t>
            </a:r>
          </a:p>
        </p:txBody>
      </p:sp>
    </p:spTree>
    <p:extLst>
      <p:ext uri="{BB962C8B-B14F-4D97-AF65-F5344CB8AC3E}">
        <p14:creationId xmlns:p14="http://schemas.microsoft.com/office/powerpoint/2010/main" val="413732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28246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300 cm to 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 cm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300 mm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 mm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4.5 m to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4.5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0.45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0.05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0.05 m to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15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1.5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0.1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0.05 km to m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28246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300 cm to 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 cm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300 mm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30 mm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4.5 m to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4.5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0.45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0.05 m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0.05 m to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15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1.5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0.1 km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0.05 km to m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682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3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0.3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0.3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0.03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4500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450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45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5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50 mm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 15000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 1500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100 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50 m</a:t>
            </a:r>
          </a:p>
        </p:txBody>
      </p:sp>
    </p:spTree>
    <p:extLst>
      <p:ext uri="{BB962C8B-B14F-4D97-AF65-F5344CB8AC3E}">
        <p14:creationId xmlns:p14="http://schemas.microsoft.com/office/powerpoint/2010/main" val="17751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201</Words>
  <Application>Microsoft Office PowerPoint</Application>
  <PresentationFormat>On-screen Show (4:3)</PresentationFormat>
  <Paragraphs>64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Metric Unit Conversion:  Lengths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2018-11-26T09:31:11Z</dcterms:modified>
</cp:coreProperties>
</file>