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111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Rearranging Formulae: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With powers and roots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611151" y="4108900"/>
                <a:ext cx="11114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151" y="4108900"/>
                <a:ext cx="1111458" cy="369332"/>
              </a:xfrm>
              <a:prstGeom prst="rect">
                <a:avLst/>
              </a:prstGeom>
              <a:blipFill>
                <a:blip r:embed="rId3"/>
                <a:stretch>
                  <a:fillRect l="-6011" r="-2186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3071644" y="4710014"/>
                <a:ext cx="16509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1644" y="4710014"/>
                <a:ext cx="1650965" cy="369332"/>
              </a:xfrm>
              <a:prstGeom prst="rect">
                <a:avLst/>
              </a:prstGeom>
              <a:blipFill>
                <a:blip r:embed="rId4"/>
                <a:stretch>
                  <a:fillRect l="-4059" t="-1667" r="-1107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3721566" y="5319549"/>
                <a:ext cx="1001043" cy="7439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566" y="5319549"/>
                <a:ext cx="1001043" cy="74392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459995" y="783136"/>
                <a:ext cx="110184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95" y="783136"/>
                <a:ext cx="1101840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5141228" y="783136"/>
                <a:ext cx="1170513" cy="4356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</m:rad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228" y="783136"/>
                <a:ext cx="1170513" cy="4356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A0DDC41-CB8E-49EE-A2E1-4CF903B505A4}"/>
              </a:ext>
            </a:extLst>
          </p:cNvPr>
          <p:cNvSpPr txBox="1"/>
          <p:nvPr/>
        </p:nvSpPr>
        <p:spPr>
          <a:xfrm>
            <a:off x="459141" y="2513296"/>
            <a:ext cx="6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70A178-9449-4097-8EEB-6C783D10632C}"/>
              </a:ext>
            </a:extLst>
          </p:cNvPr>
          <p:cNvSpPr txBox="1"/>
          <p:nvPr/>
        </p:nvSpPr>
        <p:spPr>
          <a:xfrm>
            <a:off x="459140" y="3213556"/>
            <a:ext cx="6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E187609-8CBD-4832-A169-45047FF0824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66857" y="768513"/>
                <a:ext cx="3886200" cy="5321201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b="0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b="0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b="0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b="0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E187609-8CBD-4832-A169-45047FF082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66857" y="768513"/>
                <a:ext cx="3886200" cy="532120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21">
                <a:extLst>
                  <a:ext uri="{FF2B5EF4-FFF2-40B4-BE49-F238E27FC236}">
                    <a16:creationId xmlns:a16="http://schemas.microsoft.com/office/drawing/2014/main" id="{2F738411-C67F-45AE-A887-72582D85C25F}"/>
                  </a:ext>
                </a:extLst>
              </p:cNvPr>
              <p:cNvSpPr txBox="1">
                <a:spLocks noGrp="1"/>
              </p:cNvSpPr>
              <p:nvPr>
                <p:ph sz="half" idx="1"/>
              </p:nvPr>
            </p:nvSpPr>
            <p:spPr>
              <a:xfrm>
                <a:off x="459140" y="789747"/>
                <a:ext cx="2503570" cy="56015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i="0" dirty="0">
                  <a:latin typeface="Calibri" panose="020F0502020204030204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i="0" dirty="0">
                  <a:latin typeface="Calibri" panose="020F0502020204030204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i="0" dirty="0">
                  <a:latin typeface="Calibri" panose="020F0502020204030204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i="0" dirty="0">
                  <a:latin typeface="Calibri" panose="020F0502020204030204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i="0" dirty="0">
                  <a:latin typeface="Calibri" panose="020F0502020204030204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i="0" dirty="0">
                  <a:latin typeface="Calibri" panose="020F0502020204030204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64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dirty="0">
                  <a:latin typeface="Calibri" panose="020F0502020204030204"/>
                </a:endParaRPr>
              </a:p>
              <a:p>
                <a:pPr marL="0" lvl="0" indent="0" algn="ctr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64</m:t>
                    </m:r>
                    <m:sSup>
                      <m:sSup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  <m:sup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3 </m:t>
                        </m:r>
                      </m:sup>
                    </m:sSup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𝑐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</a:t>
                </a: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dirty="0">
                  <a:latin typeface="Calibri" panose="020F0502020204030204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Content Placeholder 21">
                <a:extLst>
                  <a:ext uri="{FF2B5EF4-FFF2-40B4-BE49-F238E27FC236}">
                    <a16:creationId xmlns:a16="http://schemas.microsoft.com/office/drawing/2014/main" id="{2F738411-C67F-45AE-A887-72582D85C25F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9140" y="789747"/>
                <a:ext cx="2503570" cy="56015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A0DDC41-CB8E-49EE-A2E1-4CF903B505A4}"/>
              </a:ext>
            </a:extLst>
          </p:cNvPr>
          <p:cNvSpPr txBox="1"/>
          <p:nvPr/>
        </p:nvSpPr>
        <p:spPr>
          <a:xfrm>
            <a:off x="459141" y="2513296"/>
            <a:ext cx="6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70A178-9449-4097-8EEB-6C783D10632C}"/>
              </a:ext>
            </a:extLst>
          </p:cNvPr>
          <p:cNvSpPr txBox="1"/>
          <p:nvPr/>
        </p:nvSpPr>
        <p:spPr>
          <a:xfrm>
            <a:off x="459140" y="3213556"/>
            <a:ext cx="6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E187609-8CBD-4832-A169-45047FF0824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76284" y="108636"/>
                <a:ext cx="3886200" cy="6676747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200" b="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200" b="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200" b="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E187609-8CBD-4832-A169-45047FF082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76284" y="108636"/>
                <a:ext cx="3886200" cy="667674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21">
                <a:extLst>
                  <a:ext uri="{FF2B5EF4-FFF2-40B4-BE49-F238E27FC236}">
                    <a16:creationId xmlns:a16="http://schemas.microsoft.com/office/drawing/2014/main" id="{2F738411-C67F-45AE-A887-72582D85C25F}"/>
                  </a:ext>
                </a:extLst>
              </p:cNvPr>
              <p:cNvSpPr txBox="1">
                <a:spLocks noGrp="1"/>
              </p:cNvSpPr>
              <p:nvPr>
                <p:ph sz="half" idx="1"/>
              </p:nvPr>
            </p:nvSpPr>
            <p:spPr>
              <a:xfrm>
                <a:off x="336590" y="0"/>
                <a:ext cx="3980885" cy="67853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  <m: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𝑐</m:t>
                              </m:r>
                            </m:num>
                            <m:den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i="0" dirty="0">
                  <a:latin typeface="Calibri" panose="020F0502020204030204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i="0" dirty="0">
                  <a:latin typeface="Calibri" panose="020F0502020204030204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i="0" dirty="0">
                  <a:latin typeface="Calibri" panose="020F0502020204030204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i="0" dirty="0">
                  <a:latin typeface="Calibri" panose="020F0502020204030204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rad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i="0" dirty="0">
                  <a:latin typeface="Calibri" panose="020F0502020204030204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i="0" dirty="0">
                  <a:latin typeface="Calibri" panose="020F0502020204030204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64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lang="en-GB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  <m:f>
                      <m:fPr>
                        <m:ctrlPr>
                          <a:rPr kumimoji="0" lang="en-GB" sz="22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kumimoji="0" lang="en-GB" sz="22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radPr>
                          <m:deg/>
                          <m:e>
                            <m:r>
                              <a:rPr kumimoji="0" lang="en-GB" sz="22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𝑐</m:t>
                            </m:r>
                            <m:r>
                              <a:rPr kumimoji="0" lang="en-GB" sz="22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</m:t>
                            </m:r>
                            <m:r>
                              <a:rPr kumimoji="0" lang="en-GB" sz="22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𝑏</m:t>
                            </m:r>
                          </m:e>
                        </m:rad>
                      </m:num>
                      <m:den>
                        <m:r>
                          <a:rPr kumimoji="0" lang="en-GB" sz="22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dirty="0">
                  <a:latin typeface="Calibri" panose="020F0502020204030204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64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3 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ad>
                            <m:radPr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deg>
                            <m:e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𝑐</m:t>
                              </m:r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𝑏</m:t>
                              </m:r>
                            </m:e>
                          </m:rad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Content Placeholder 21">
                <a:extLst>
                  <a:ext uri="{FF2B5EF4-FFF2-40B4-BE49-F238E27FC236}">
                    <a16:creationId xmlns:a16="http://schemas.microsoft.com/office/drawing/2014/main" id="{2F738411-C67F-45AE-A887-72582D85C25F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36590" y="0"/>
                <a:ext cx="3980885" cy="67853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4942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1630</TotalTime>
  <Words>185</Words>
  <Application>Microsoft Office PowerPoint</Application>
  <PresentationFormat>On-screen Show (4:3)</PresentationFormat>
  <Paragraphs>60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Rearranging Formulae:  With powers and roots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A.KITE</cp:lastModifiedBy>
  <cp:revision>83</cp:revision>
  <dcterms:created xsi:type="dcterms:W3CDTF">2018-01-26T08:52:52Z</dcterms:created>
  <dcterms:modified xsi:type="dcterms:W3CDTF">2018-11-22T17:32:04Z</dcterms:modified>
</cp:coreProperties>
</file>