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2" r:id="rId3"/>
    <p:sldId id="303" r:id="rId4"/>
    <p:sldId id="305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85445" autoAdjust="0"/>
  </p:normalViewPr>
  <p:slideViewPr>
    <p:cSldViewPr snapToGrid="0">
      <p:cViewPr varScale="1">
        <p:scale>
          <a:sx n="73" d="100"/>
          <a:sy n="73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88919"/>
            <a:ext cx="8507380" cy="1144478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Binomial Distribution:  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Inequalities for cumulative probabilities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850711" y="3985673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&gt;6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711" y="3985673"/>
                <a:ext cx="213082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861205" y="4803778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205" y="4803778"/>
                <a:ext cx="213082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861205" y="5602062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GB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205" y="5602062"/>
                <a:ext cx="2130820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588206" y="6488668"/>
            <a:ext cx="155579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niknakscott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290325" y="2478183"/>
                <a:ext cx="17960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&lt;14</m:t>
                          </m:r>
                        </m:e>
                      </m: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25" y="2478183"/>
                <a:ext cx="1796069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4810302" y="2478184"/>
                <a:ext cx="17959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&lt;11</m:t>
                          </m:r>
                        </m:e>
                      </m: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302" y="2478184"/>
                <a:ext cx="179594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257192" y="4500937"/>
                <a:ext cx="17959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&gt;16</m:t>
                          </m:r>
                        </m:e>
                      </m: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92" y="4500937"/>
                <a:ext cx="1795941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4810302" y="4529914"/>
                <a:ext cx="17959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𝑃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16</m:t>
                          </m:r>
                        </m:e>
                      </m: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302" y="4529914"/>
                <a:ext cx="179594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63909" y="713655"/>
            <a:ext cx="46142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Write the following in terms of cumulative probabilities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42202" y="713654"/>
            <a:ext cx="46142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Write the following in terms of cumulative probabilities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624688" y="6488668"/>
            <a:ext cx="151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niknakscott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4640" y="464832"/>
                <a:ext cx="17095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&lt;5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40" y="464832"/>
                <a:ext cx="170958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4640" y="1260327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&lt;6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40" y="1260327"/>
                <a:ext cx="213082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4640" y="2055359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&gt;6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40" y="2055359"/>
                <a:ext cx="213082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6422" y="3643413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22" y="3643413"/>
                <a:ext cx="2130820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6422" y="4441697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22" y="4441697"/>
                <a:ext cx="2130820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4640" y="5203572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40" y="5203572"/>
                <a:ext cx="2130820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4640" y="2793493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&gt;7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40" y="2793493"/>
                <a:ext cx="2130820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30554" y="467927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800" b="1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1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554" y="467927"/>
                <a:ext cx="3094134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30554" y="2845129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800" b="1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554" y="2845129"/>
                <a:ext cx="3094134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30554" y="2052728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10&lt;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&lt;13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554" y="2052728"/>
                <a:ext cx="3094134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30554" y="1260327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1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554" y="1260327"/>
                <a:ext cx="3094134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30554" y="3643413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𝑙𝑒𝑎𝑠𝑡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13"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554" y="3643413"/>
                <a:ext cx="3094134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30554" y="4441697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𝑚𝑜𝑟𝑒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𝑡h𝑎𝑛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13"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554" y="4441697"/>
                <a:ext cx="3094134" cy="52322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30554" y="5203572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𝑛𝑜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𝑚𝑜𝑟𝑒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𝑡h𝑎𝑛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13"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554" y="5203572"/>
                <a:ext cx="3094134" cy="523220"/>
              </a:xfrm>
              <a:prstGeom prst="rect">
                <a:avLst/>
              </a:prstGeom>
              <a:blipFill rotWithShape="0">
                <a:blip r:embed="rId15"/>
                <a:stretch>
                  <a:fillRect r="-12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624688" y="6488668"/>
            <a:ext cx="151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niknakscott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7998" y="467927"/>
                <a:ext cx="17095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&lt;5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98" y="467927"/>
                <a:ext cx="170958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7998" y="1263422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&lt;6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98" y="1263422"/>
                <a:ext cx="213082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37998" y="2058454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&gt;6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98" y="2058454"/>
                <a:ext cx="213082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9780" y="3646508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80" y="3646508"/>
                <a:ext cx="2130820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9780" y="4444792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80" y="4444792"/>
                <a:ext cx="2130820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7998" y="5206667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&gt;10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98" y="5206667"/>
                <a:ext cx="2130820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7998" y="2796588"/>
                <a:ext cx="21308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&gt;7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98" y="2796588"/>
                <a:ext cx="2130820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38115" y="467927"/>
                <a:ext cx="23712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≤4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115" y="467927"/>
                <a:ext cx="2371201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38115" y="1281250"/>
                <a:ext cx="23712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≤5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115" y="1281250"/>
                <a:ext cx="2371201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38114" y="2107344"/>
                <a:ext cx="27924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≤6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114" y="2107344"/>
                <a:ext cx="2792439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38115" y="2811536"/>
                <a:ext cx="27806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≤7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115" y="2811536"/>
                <a:ext cx="2780657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38115" y="3691329"/>
                <a:ext cx="27806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≤6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115" y="3691329"/>
                <a:ext cx="2780657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83477" y="4453204"/>
                <a:ext cx="27806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≤7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477" y="4453204"/>
                <a:ext cx="2780657" cy="52322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47580" y="5188738"/>
                <a:ext cx="27806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≤9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580" y="5188738"/>
                <a:ext cx="2780657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33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624688" y="6488668"/>
            <a:ext cx="151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niknakscott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76006" y="453860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800" b="1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1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06" y="453860"/>
                <a:ext cx="3094134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6006" y="2831062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800" b="1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06" y="2831062"/>
                <a:ext cx="3094134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6006" y="2038661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10&lt;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&lt;13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06" y="2038661"/>
                <a:ext cx="3094134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76006" y="1246260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b="1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06" y="1246260"/>
                <a:ext cx="3094134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76006" y="3629346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𝑙𝑒𝑎𝑠𝑡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13"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06" y="3629346"/>
                <a:ext cx="3094134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6006" y="4427630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𝑚𝑜𝑟𝑒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𝑡h𝑎𝑛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13"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06" y="4427630"/>
                <a:ext cx="3094134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6006" y="5189505"/>
                <a:ext cx="309413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𝑛𝑜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𝑚𝑜𝑟𝑒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𝑡h𝑎𝑛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13"</m:t>
                          </m:r>
                        </m:e>
                      </m:d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06" y="5189505"/>
                <a:ext cx="3094134" cy="523220"/>
              </a:xfrm>
              <a:prstGeom prst="rect">
                <a:avLst/>
              </a:prstGeom>
              <a:blipFill rotWithShape="0">
                <a:blip r:embed="rId8"/>
                <a:stretch>
                  <a:fillRect r="-12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39463" y="453860"/>
                <a:ext cx="42586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≤13</m:t>
                          </m:r>
                        </m:e>
                      </m:d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≤9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463" y="453860"/>
                <a:ext cx="4258616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239463" y="1258120"/>
                <a:ext cx="48494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≤13</m:t>
                          </m:r>
                        </m:e>
                      </m:d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≤10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463" y="1258120"/>
                <a:ext cx="4849460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197257" y="2038661"/>
                <a:ext cx="46243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≤12</m:t>
                          </m:r>
                        </m:e>
                      </m:d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≤10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257" y="2038661"/>
                <a:ext cx="4624379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366072" y="3665755"/>
                <a:ext cx="42586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1 − 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≤12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072" y="3665755"/>
                <a:ext cx="4258616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97257" y="2831062"/>
                <a:ext cx="42586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≤12</m:t>
                          </m:r>
                        </m:e>
                      </m:d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≤9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257" y="2831062"/>
                <a:ext cx="4258616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770140" y="4427630"/>
                <a:ext cx="42586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1 − 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≤13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140" y="4427630"/>
                <a:ext cx="4258616" cy="52322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25727" y="5208171"/>
                <a:ext cx="42586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≤13</m:t>
                          </m:r>
                        </m:e>
                      </m:d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727" y="5208171"/>
                <a:ext cx="4258616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61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1737</TotalTime>
  <Words>178</Words>
  <Application>Microsoft Office PowerPoint</Application>
  <PresentationFormat>On-screen Show (4:3)</PresentationFormat>
  <Paragraphs>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Binomial Distribution:    Inequalities for cumulative probabilities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2018-12-06T08:16:42Z</dcterms:modified>
</cp:coreProperties>
</file>