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98" r:id="rId3"/>
    <p:sldId id="299" r:id="rId4"/>
    <p:sldId id="300" r:id="rId5"/>
    <p:sldId id="303" r:id="rId6"/>
    <p:sldId id="301" r:id="rId7"/>
    <p:sldId id="302" r:id="rId8"/>
    <p:sldId id="30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471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9AC3671-DBD6-4D76-853F-6060D1935F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50BA87-46EC-413E-808D-FF5D8B027A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B84DAFC-127E-423E-A199-E46784A3DF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B4B1CE-498D-4E9C-AFD9-622355DB9F7B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BCF4-679A-47C3-A3A8-79C59F53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33D2-36D2-4B90-ADD4-F5F990DBF769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50567-FD26-445D-8DD3-5C3231EF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E174-F84A-40C9-9B64-5749D144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C221-45E1-4682-BBFF-8F5C072567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308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DC45-7F81-466A-AD0B-8B36CCA0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D09D-BAA6-4788-A69B-A18DB624B6BB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DD82B-C5CD-4D00-A856-E3C3F35A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F461-64C8-4090-AAFA-2FC69773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0927-9740-4E5A-8140-1AED497369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48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EA58-47E6-45E2-AA9A-25D7A65B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D80A-A663-4D74-870A-7DAC24D50945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6D98C-90B5-49E8-9AF3-DD80FD48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86B5-073F-4EEA-80B6-CC63B25F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8CCC-6D5B-42D5-8A86-0EB130E736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208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102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645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2177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713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331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144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9968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36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49B6D-F531-4945-9424-62B896FF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82A6-CD72-4A39-B8AD-331F4DEE8F54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1A2D-BE6E-4660-895D-7531C034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ECDFA-9C44-49CE-AE18-83333867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B553F-219A-47EA-9BC2-7BF6554587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14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9899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6703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1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22155-6DF0-4CD3-9ED1-0242EF7B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706F-2D69-4207-B7C0-75EC941E7891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5BF1F-FE43-465C-BFD8-525DA067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961B2-6AB3-43B1-9AFD-CA1F47BF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CB32B-1C8A-48AF-941A-A212A8EB7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9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C1F504-738F-4533-9A0A-57ACE050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06A-F757-471B-9808-BF5EF6EE199B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7CFE88-31D4-491F-8BE2-C81C92CD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8EF2B3-A574-4604-8CF3-F5E1780F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6C28-8731-4ADF-8EF1-9A17F2DD40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72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7764F5-D779-4BC0-B049-37FBDF2A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0C0C-F677-4D9B-AE6E-E0A000167352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E69392-E397-4E11-8D3C-150757A2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A74F2E-CA20-4AEF-B27F-BF8C7471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C469F-19CA-4289-A074-DF3E088F5B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19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05D31C-1324-405D-88AE-FAE3D188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A3B9-8EDB-4957-B89F-C232508039B1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763868-8D14-45EA-98F6-4086E7CA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6F7440-65BD-491B-91F7-FCC285D3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5597A-6359-49B4-8812-5535227254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26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756AE94-F54D-4994-A0D4-DD8EF528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3012-2216-4D04-83AB-7AFCD4E3876F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39215D-8B78-4197-A7D0-E71BB797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21C773-AA89-4144-A9BC-A52D3EE5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6D81E-CF2E-4CE1-9CB5-AF0951CBD6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20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6D65D6-5BC6-4460-BE5D-21AF7687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F074-50B5-4EBB-B1E8-DE359D251C05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23866B-C8AA-4893-9FE5-33413C5C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82F390-906B-4395-BE27-5CF55F5D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A186F-F74E-4FAE-B9D5-030D951C22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78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F4030A-9699-47B4-913F-82E751B1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8C36-ABE5-4A2A-810B-7DAED9A02E30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42AFE9-92D1-496F-83B0-BFE89984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AC72B2-E337-4740-8FF8-F5C9D6C9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59BED-178B-454D-8BED-253222E36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7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7335D36-2E7B-4987-A282-B5E6743B37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D23D998-0DCA-4AFA-9DB3-843A28019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7E9B3-6706-43F6-87A7-9DE235121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C0375-752B-4527-90FA-CAA288A7BA3B}" type="datetimeFigureOut">
              <a:rPr lang="en-GB"/>
              <a:pPr>
                <a:defRPr/>
              </a:pPr>
              <a:t>22/12/2018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EFA76-8733-4E37-9475-0652F1DB2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F3EF-9309-4C31-9F26-30EE94F36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D6648C1-62A7-462A-8832-18C9AF4B7B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C7202BB-0375-9043-AD5C-14B1F430370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12/22/2018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AC20ECA8-436B-7340-9656-DFD4F98ECD9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7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4FAFA3D-FECA-43CB-B3F9-FC1B3762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168" y="258194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Compound Measures: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Pressure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BF278C5-4E1E-498D-A9BC-FE5A8CA6B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B7F472A-335F-49C5-91D7-548AED7D9139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5B34DE9-6EB9-4B5C-99ED-966E7F02DAE9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F06CF97-9B04-47EA-B4E0-3F7F3BBE31A8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F8A54D96-87BB-49FD-9A41-660F6631A9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F6B40A92-C914-4380-A712-98024285D7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2F3D3DC-E484-4CDD-96A7-530BFDF19A25}"/>
              </a:ext>
            </a:extLst>
          </p:cNvPr>
          <p:cNvSpPr txBox="1">
            <a:spLocks/>
          </p:cNvSpPr>
          <p:nvPr/>
        </p:nvSpPr>
        <p:spPr>
          <a:xfrm>
            <a:off x="7146925" y="1847852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D046396D-2957-4D47-BB27-A55703B468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6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8E64BFEF-5808-411A-8DD0-523EA0C7FDF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641"/>
            <a:ext cx="1195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7FFF"/>
                </a:solidFill>
              </a:rPr>
              <a:t>  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8142" y="4385244"/>
            <a:ext cx="4572000" cy="137617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with an area of 5 m</a:t>
            </a:r>
            <a:r>
              <a:rPr lang="en-GB" sz="2400" baseline="300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exerts a force of 10 N. </a:t>
            </a:r>
          </a:p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Find the pressure.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427" y="54966"/>
            <a:ext cx="224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880" y="57300"/>
            <a:ext cx="163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11402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1693" y="483931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46941" y="637944"/>
            <a:ext cx="4332559" cy="127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with an area of 5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exerts a force of 10 N. Find the pressure.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4614449" y="667453"/>
            <a:ext cx="4332559" cy="127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with an area of 2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exerts a force of 10 N. Find the pressure.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1905" y="5188731"/>
            <a:ext cx="2307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</a:t>
            </a:r>
          </a:p>
          <a:p>
            <a:r>
              <a:rPr lang="en-US" dirty="0">
                <a:solidFill>
                  <a:srgbClr val="FF0000"/>
                </a:solidFill>
              </a:rPr>
              <a:t>2 N/m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950" y="207930"/>
            <a:ext cx="7914875" cy="1009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with an area of _____m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force of _____N. Find the pressure.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335407" y="1258905"/>
            <a:ext cx="4674618" cy="60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4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5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6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4241429" y="1274044"/>
            <a:ext cx="4674618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20N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30N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40N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50N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70N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80N   	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152299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950" y="207930"/>
            <a:ext cx="7914875" cy="1009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with an area of _____m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force of _____N. Find the pressure.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335407" y="1258905"/>
            <a:ext cx="4674618" cy="60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4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5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6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60N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49B70-376C-6845-8369-B5B0B7A83658}"/>
              </a:ext>
            </a:extLst>
          </p:cNvPr>
          <p:cNvSpPr/>
          <p:nvPr/>
        </p:nvSpPr>
        <p:spPr>
          <a:xfrm>
            <a:off x="4241429" y="1274044"/>
            <a:ext cx="4674618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20N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30N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40N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50N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70N   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80N   	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97683" y="2025907"/>
            <a:ext cx="230776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60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30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20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15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12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10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4206" y="2025907"/>
            <a:ext cx="230776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6.67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10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13.33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16.67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23.33N/m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26.67 N/m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317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4493" y="54966"/>
            <a:ext cx="232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880" y="57300"/>
            <a:ext cx="163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11402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1693" y="483931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51693" y="483931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50184" y="612892"/>
            <a:ext cx="4064238" cy="127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was a cross-sectional area of 2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pressure of 40 N/m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. Find the force.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4728071" y="724762"/>
            <a:ext cx="4064238" cy="127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was a cross-sectional area of 2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pressure of 10 N/m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. Find the force.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1905" y="5188731"/>
            <a:ext cx="2307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</a:t>
            </a:r>
          </a:p>
          <a:p>
            <a:r>
              <a:rPr lang="en-US" dirty="0">
                <a:solidFill>
                  <a:srgbClr val="FF0000"/>
                </a:solidFill>
              </a:rPr>
              <a:t>20 N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1459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50185" y="131636"/>
            <a:ext cx="7781058" cy="878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was a cross-sectional area of _____ 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pressure of _____ N/m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. Find the force.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530" y="1295388"/>
            <a:ext cx="4114244" cy="5191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4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5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6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24926" y="1412892"/>
            <a:ext cx="4114244" cy="5191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40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50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60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70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80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90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</p:spTree>
    <p:extLst>
      <p:ext uri="{BB962C8B-B14F-4D97-AF65-F5344CB8AC3E}">
        <p14:creationId xmlns:p14="http://schemas.microsoft.com/office/powerpoint/2010/main" val="96556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A8D76CE-2025-F240-B745-B6E37CBA1A8C}"/>
              </a:ext>
            </a:extLst>
          </p:cNvPr>
          <p:cNvSpPr/>
          <p:nvPr/>
        </p:nvSpPr>
        <p:spPr>
          <a:xfrm>
            <a:off x="150185" y="131636"/>
            <a:ext cx="7781058" cy="878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An object was a cross-sectional area of _____  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exerts a pressure of _____ N/m</a:t>
            </a:r>
            <a:r>
              <a:rPr lang="en-GB" sz="24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. Find the force.</a:t>
            </a:r>
            <a:endParaRPr lang="en-GB" dirty="0">
              <a:solidFill>
                <a:prstClr val="black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530" y="1295388"/>
            <a:ext cx="4114244" cy="5191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3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4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5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6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20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24926" y="1412892"/>
            <a:ext cx="4114244" cy="5191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40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50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60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70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80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28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 pressure of 90 N/m</a:t>
            </a:r>
            <a:r>
              <a:rPr lang="en-GB" sz="2800" baseline="30000" dirty="0">
                <a:solidFill>
                  <a:prstClr val="black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960907" y="6488668"/>
            <a:ext cx="2183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white"/>
                </a:solidFill>
                <a:latin typeface="Calibri"/>
                <a:cs typeface="+mn-cs"/>
              </a:rPr>
              <a:t>@stevebishop100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899" y="2025907"/>
            <a:ext cx="230776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40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60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80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100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120 N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8765" y="2025907"/>
            <a:ext cx="230776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80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100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120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140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160 N</a:t>
            </a:r>
            <a:endParaRPr lang="en-US" sz="2800" baseline="300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180 N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E274F0E-1B14-C642-B139-001DA93D198B}" vid="{42CF3A8E-5F26-2B47-B54A-2BC6884979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2650</TotalTime>
  <Words>606</Words>
  <Application>Microsoft Office PowerPoint</Application>
  <PresentationFormat>On-screen Show (4:3)</PresentationFormat>
  <Paragraphs>126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Compound Measures: Pressure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136</cp:revision>
  <dcterms:created xsi:type="dcterms:W3CDTF">2018-01-26T08:52:52Z</dcterms:created>
  <dcterms:modified xsi:type="dcterms:W3CDTF">2018-12-22T10:37:14Z</dcterms:modified>
</cp:coreProperties>
</file>