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Expanding double brackets 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04202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−7)(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78049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  <a:blipFill>
                <a:blip r:embed="rId3"/>
                <a:stretch>
                  <a:fillRect l="-1592" t="-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+3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+8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+4)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+49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+7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247864"/>
              </a:xfrm>
              <a:prstGeom prst="rect">
                <a:avLst/>
              </a:prstGeom>
              <a:blipFill>
                <a:blip r:embed="rId3"/>
                <a:stretch>
                  <a:fillRect l="-1592" t="-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359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 Expanding double brackets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107</cp:revision>
  <dcterms:created xsi:type="dcterms:W3CDTF">2018-01-26T08:52:52Z</dcterms:created>
  <dcterms:modified xsi:type="dcterms:W3CDTF">2018-12-08T11:59:52Z</dcterms:modified>
</cp:coreProperties>
</file>