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8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3940" autoAdjust="0"/>
  </p:normalViewPr>
  <p:slideViewPr>
    <p:cSldViewPr snapToGrid="0">
      <p:cViewPr varScale="1">
        <p:scale>
          <a:sx n="72" d="100"/>
          <a:sy n="72" d="100"/>
        </p:scale>
        <p:origin x="182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239" y="232498"/>
            <a:ext cx="743395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Functions Collection: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notation, inverse, composite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071CC-AF21-4838-971C-C4D617673EE9}"/>
              </a:ext>
            </a:extLst>
          </p:cNvPr>
          <p:cNvSpPr txBox="1"/>
          <p:nvPr/>
        </p:nvSpPr>
        <p:spPr>
          <a:xfrm>
            <a:off x="4192040" y="3807287"/>
            <a:ext cx="1040349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ctr">
              <a:defRPr/>
            </a:pP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f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)</a:t>
            </a:r>
            <a:r>
              <a:rPr kumimoji="0" lang="en-GB" sz="2400" b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</a:t>
            </a:r>
          </a:p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Find 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f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(1)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365071CC-AF21-4838-971C-C4D617673EE9}"/>
              </a:ext>
            </a:extLst>
          </p:cNvPr>
          <p:cNvSpPr txBox="1"/>
          <p:nvPr/>
        </p:nvSpPr>
        <p:spPr>
          <a:xfrm>
            <a:off x="2654031" y="5868529"/>
            <a:ext cx="373839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Given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 f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)</a:t>
            </a:r>
            <a:r>
              <a:rPr kumimoji="0" lang="en-GB" sz="2400" b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 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and 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g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x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) = 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x 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+1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find </a:t>
            </a:r>
            <a:r>
              <a:rPr lang="en-GB" sz="2400" i="1" dirty="0" err="1">
                <a:solidFill>
                  <a:prstClr val="white"/>
                </a:solidFill>
                <a:latin typeface="Calibri" panose="020F0502020204030204"/>
              </a:rPr>
              <a:t>fg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(2)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365071CC-AF21-4838-971C-C4D617673EE9}"/>
              </a:ext>
            </a:extLst>
          </p:cNvPr>
          <p:cNvSpPr txBox="1"/>
          <p:nvPr/>
        </p:nvSpPr>
        <p:spPr>
          <a:xfrm>
            <a:off x="3738136" y="4790853"/>
            <a:ext cx="1771319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Given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 f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)</a:t>
            </a:r>
            <a:r>
              <a:rPr kumimoji="0" lang="en-GB" sz="2400" b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x</a:t>
            </a:r>
          </a:p>
          <a:p>
            <a:pPr lvl="0" algn="ctr"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find 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f</a:t>
            </a:r>
            <a:r>
              <a:rPr lang="en-GB" sz="2400" baseline="30000" dirty="0">
                <a:solidFill>
                  <a:prstClr val="white"/>
                </a:solidFill>
                <a:latin typeface="Calibri" panose="020F0502020204030204"/>
              </a:rPr>
              <a:t>-1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en-GB" sz="2400" i="1" dirty="0">
                <a:solidFill>
                  <a:prstClr val="white"/>
                </a:solidFill>
                <a:latin typeface="Calibri" panose="020F0502020204030204"/>
              </a:rPr>
              <a:t>x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)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3930" y="487025"/>
            <a:ext cx="39130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852" y="64395"/>
            <a:ext cx="47175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0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70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@stevebishop100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64" y="669073"/>
            <a:ext cx="3973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f</a:t>
            </a:r>
            <a:r>
              <a:rPr lang="en-US" sz="2400" dirty="0"/>
              <a:t>(x) = 2</a:t>
            </a:r>
            <a:r>
              <a:rPr lang="en-US" sz="2400" i="1" dirty="0"/>
              <a:t>x</a:t>
            </a:r>
          </a:p>
          <a:p>
            <a:r>
              <a:rPr lang="en-US" sz="2400" dirty="0"/>
              <a:t>Find </a:t>
            </a:r>
            <a:r>
              <a:rPr lang="en-US" sz="2400" i="1" dirty="0"/>
              <a:t>f</a:t>
            </a:r>
            <a:r>
              <a:rPr lang="en-US" sz="2400" dirty="0"/>
              <a:t>(2)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17718" y="669073"/>
            <a:ext cx="3973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f</a:t>
            </a:r>
            <a:r>
              <a:rPr lang="en-US" sz="2400" dirty="0"/>
              <a:t>(x) = 2</a:t>
            </a:r>
            <a:r>
              <a:rPr lang="en-US" sz="2400" i="1" dirty="0"/>
              <a:t>x</a:t>
            </a:r>
          </a:p>
          <a:p>
            <a:r>
              <a:rPr lang="en-US" sz="2400" dirty="0"/>
              <a:t>Find </a:t>
            </a:r>
            <a:r>
              <a:rPr lang="en-US" sz="2400" i="1" dirty="0"/>
              <a:t>f</a:t>
            </a:r>
            <a:r>
              <a:rPr lang="en-US" sz="2400" dirty="0"/>
              <a:t>(1)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9716" y="54715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6168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4" name="Rectangle 3"/>
          <p:cNvSpPr/>
          <p:nvPr/>
        </p:nvSpPr>
        <p:spPr>
          <a:xfrm>
            <a:off x="576633" y="377804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f</a:t>
            </a:r>
            <a:r>
              <a:rPr lang="en-US" sz="2400" dirty="0"/>
              <a:t>(x) = 3</a:t>
            </a:r>
            <a:r>
              <a:rPr lang="en-US" sz="2400" i="1" dirty="0"/>
              <a:t>x</a:t>
            </a:r>
          </a:p>
          <a:p>
            <a:r>
              <a:rPr lang="en-US" sz="2400" dirty="0"/>
              <a:t>Find:</a:t>
            </a:r>
          </a:p>
          <a:p>
            <a:pPr marL="342900" indent="-342900"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(1)</a:t>
            </a:r>
          </a:p>
          <a:p>
            <a:pPr marL="342900" indent="-342900">
              <a:buAutoNum type="arabicPeriod"/>
            </a:pPr>
            <a:r>
              <a:rPr lang="en-US" sz="2400" i="1" dirty="0"/>
              <a:t>f(</a:t>
            </a:r>
            <a:r>
              <a:rPr lang="en-US" sz="2400" dirty="0"/>
              <a:t>-1)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(2)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(-2) 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(0.1)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(0.2)</a:t>
            </a:r>
          </a:p>
          <a:p>
            <a:pPr marL="342900" indent="-342900">
              <a:buFontTx/>
              <a:buAutoNum type="arabicPeriod"/>
            </a:pPr>
            <a:endParaRPr lang="en-US" sz="2400" dirty="0"/>
          </a:p>
          <a:p>
            <a:r>
              <a:rPr lang="en-US" sz="2400" i="1" dirty="0"/>
              <a:t>f</a:t>
            </a:r>
            <a:r>
              <a:rPr lang="en-US" sz="2400" dirty="0"/>
              <a:t>(x) = </a:t>
            </a:r>
            <a:r>
              <a:rPr lang="en-US" sz="2400" i="1" dirty="0"/>
              <a:t>x </a:t>
            </a:r>
            <a:r>
              <a:rPr lang="en-US" sz="2400" dirty="0"/>
              <a:t>+ 1 </a:t>
            </a:r>
          </a:p>
          <a:p>
            <a:r>
              <a:rPr lang="en-US" sz="2400" dirty="0"/>
              <a:t>Find: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(1)</a:t>
            </a:r>
          </a:p>
          <a:p>
            <a:pPr marL="342900" indent="-342900">
              <a:buAutoNum type="arabicPeriod" startAt="7"/>
            </a:pPr>
            <a:r>
              <a:rPr lang="en-US" sz="2400" i="1" dirty="0"/>
              <a:t>f(</a:t>
            </a:r>
            <a:r>
              <a:rPr lang="en-US" sz="2400" dirty="0"/>
              <a:t>-1)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(2)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(-2) 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(0.1)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(0.2)</a:t>
            </a:r>
          </a:p>
          <a:p>
            <a:pPr marL="342900" indent="-342900">
              <a:buFontTx/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632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1719" y="829047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  <a:latin typeface="Calibri"/>
              </a:rPr>
              <a:t>-3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-6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0.3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  <a:latin typeface="Calibri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  <a:latin typeface="Calibri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  <a:latin typeface="Calibri"/>
              </a:rPr>
              <a:t>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1.2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633" y="377804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/>
              <a:t>f</a:t>
            </a:r>
            <a:r>
              <a:rPr lang="en-US" sz="2400" dirty="0"/>
              <a:t>(x) = 3</a:t>
            </a:r>
            <a:r>
              <a:rPr lang="en-US" sz="2400" i="1" dirty="0"/>
              <a:t>x</a:t>
            </a:r>
          </a:p>
          <a:p>
            <a:r>
              <a:rPr lang="en-US" sz="2400" dirty="0"/>
              <a:t>Find:</a:t>
            </a:r>
          </a:p>
          <a:p>
            <a:pPr marL="342900" indent="-342900"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(1)</a:t>
            </a:r>
          </a:p>
          <a:p>
            <a:pPr marL="342900" indent="-342900">
              <a:buAutoNum type="arabicPeriod"/>
            </a:pPr>
            <a:r>
              <a:rPr lang="en-US" sz="2400" i="1" dirty="0"/>
              <a:t>f(</a:t>
            </a:r>
            <a:r>
              <a:rPr lang="en-US" sz="2400" dirty="0"/>
              <a:t>-1)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(2)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(-2) 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(0.1)</a:t>
            </a:r>
          </a:p>
          <a:p>
            <a:pPr marL="342900" indent="-342900">
              <a:buFontTx/>
              <a:buAutoNum type="arabicPeriod"/>
            </a:pPr>
            <a:r>
              <a:rPr lang="en-US" sz="2400" i="1" dirty="0"/>
              <a:t>f</a:t>
            </a:r>
            <a:r>
              <a:rPr lang="en-US" sz="2400" dirty="0"/>
              <a:t>(0.2)</a:t>
            </a:r>
          </a:p>
          <a:p>
            <a:pPr marL="342900" indent="-342900">
              <a:buFontTx/>
              <a:buAutoNum type="arabicPeriod"/>
            </a:pPr>
            <a:endParaRPr lang="en-US" sz="2400" dirty="0"/>
          </a:p>
          <a:p>
            <a:r>
              <a:rPr lang="en-US" sz="2400" i="1" dirty="0"/>
              <a:t>f</a:t>
            </a:r>
            <a:r>
              <a:rPr lang="en-US" sz="2400" dirty="0"/>
              <a:t>(x) = </a:t>
            </a:r>
            <a:r>
              <a:rPr lang="en-US" sz="2400" i="1" dirty="0"/>
              <a:t>x </a:t>
            </a:r>
            <a:r>
              <a:rPr lang="en-US" sz="2400" dirty="0"/>
              <a:t>+ 1 </a:t>
            </a:r>
          </a:p>
          <a:p>
            <a:r>
              <a:rPr lang="en-US" sz="2400" dirty="0"/>
              <a:t>Find: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(1)</a:t>
            </a:r>
          </a:p>
          <a:p>
            <a:pPr marL="342900" indent="-342900">
              <a:buAutoNum type="arabicPeriod" startAt="7"/>
            </a:pPr>
            <a:r>
              <a:rPr lang="en-US" sz="2400" i="1" dirty="0"/>
              <a:t>f(</a:t>
            </a:r>
            <a:r>
              <a:rPr lang="en-US" sz="2400" dirty="0"/>
              <a:t>-1)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(2)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(-2) 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(0.1)</a:t>
            </a:r>
          </a:p>
          <a:p>
            <a:pPr marL="342900" indent="-342900">
              <a:buFontTx/>
              <a:buAutoNum type="arabicPeriod" startAt="7"/>
            </a:pPr>
            <a:r>
              <a:rPr lang="en-US" sz="2400" i="1" dirty="0"/>
              <a:t>f</a:t>
            </a:r>
            <a:r>
              <a:rPr lang="en-US" sz="2400" dirty="0"/>
              <a:t>(0.2)</a:t>
            </a:r>
          </a:p>
          <a:p>
            <a:pPr marL="342900" indent="-342900">
              <a:buFontTx/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  <a:p>
            <a:pPr marL="342900" indent="-342900">
              <a:buAutoNum type="arabicPeriod" startAt="7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69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70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64" y="669073"/>
            <a:ext cx="3973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9716" y="5376537"/>
            <a:ext cx="608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7718" y="658930"/>
            <a:ext cx="3973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20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861" y="204036"/>
            <a:ext cx="4717506" cy="827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of the following functions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4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+ 1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+ 2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7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4688" y="533980"/>
            <a:ext cx="4336766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/4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/5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/6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/7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861" y="163694"/>
            <a:ext cx="4717506" cy="827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of the following functions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4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7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+ 1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+ 2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4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270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64" y="669073"/>
            <a:ext cx="3973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</p:txBody>
      </p:sp>
      <p:sp>
        <p:nvSpPr>
          <p:cNvPr id="6" name="Rectangle 5"/>
          <p:cNvSpPr/>
          <p:nvPr/>
        </p:nvSpPr>
        <p:spPr>
          <a:xfrm>
            <a:off x="7588206" y="5148374"/>
            <a:ext cx="12917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7718" y="658930"/>
            <a:ext cx="3973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9137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155432" y="6488668"/>
            <a:ext cx="19885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@stevebishop100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852" y="64395"/>
            <a:ext cx="47175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10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3650</TotalTime>
  <Words>817</Words>
  <Application>Microsoft Office PowerPoint</Application>
  <PresentationFormat>On-screen Show (4:3)</PresentationFormat>
  <Paragraphs>207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Functions Collection: notation, inverse, composite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107</cp:revision>
  <dcterms:created xsi:type="dcterms:W3CDTF">2018-01-26T08:52:52Z</dcterms:created>
  <dcterms:modified xsi:type="dcterms:W3CDTF">2018-12-22T10:45:53Z</dcterms:modified>
</cp:coreProperties>
</file>