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0" r:id="rId2"/>
    <p:sldId id="294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Histograms: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A8193-AFC8-409F-B9CB-E05E735FAC67}"/>
              </a:ext>
            </a:extLst>
          </p:cNvPr>
          <p:cNvSpPr/>
          <p:nvPr/>
        </p:nvSpPr>
        <p:spPr>
          <a:xfrm>
            <a:off x="3852667" y="4431024"/>
            <a:ext cx="715863" cy="131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642C3-57A1-4706-AACE-7398C385FDF1}"/>
              </a:ext>
            </a:extLst>
          </p:cNvPr>
          <p:cNvSpPr/>
          <p:nvPr/>
        </p:nvSpPr>
        <p:spPr>
          <a:xfrm>
            <a:off x="4575472" y="4831955"/>
            <a:ext cx="155397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070751"/>
                  </p:ext>
                </p:extLst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27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0.333…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070751"/>
                  </p:ext>
                </p:extLst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44737" r="-248936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44737" r="-235885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4737" r="-100407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44737" r="-816" b="-11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244737" r="-248936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244737" r="-235885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244737" r="-100407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244737" r="-816" b="-10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340260" r="-248936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340260" r="-235885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40260" r="-100407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340260" r="-816" b="-892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446053" r="-248936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446053" r="-235885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446053" r="-100407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446053" r="-816" b="-8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546053" r="-248936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546053" r="-235885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546053" r="-100407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546053" r="-816" b="-7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646053" r="-248936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646053" r="-235885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646053" r="-100407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646053" r="-816" b="-6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746053" r="-248936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746053" r="-235885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746053" r="-100407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746053" r="-816" b="-5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846053" r="-248936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846053" r="-235885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846053" r="-100407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846053" r="-816" b="-4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933766" r="-248936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933766" r="-235885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933766" r="-100407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933766" r="-816" b="-298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047368" r="-248936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047368" r="-235885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47368" r="-100407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047368" r="-816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147368" r="-248936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147368" r="-235885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147368" r="-100407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147368" r="-816" b="-1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247368" r="-248936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247368" r="-235885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247368" r="-100407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247368" r="-816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342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9855515"/>
                  </p:ext>
                </p:extLst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27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0.333…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9855515"/>
                  </p:ext>
                </p:extLst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44737" r="-248936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44737" r="-235885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4737" r="-100407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44737" r="-816" b="-11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244737" r="-248936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244737" r="-235885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244737" r="-100407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244737" r="-816" b="-10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340260" r="-248936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340260" r="-235885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40260" r="-100407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340260" r="-816" b="-892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446053" r="-248936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446053" r="-235885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446053" r="-100407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446053" r="-816" b="-8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546053" r="-248936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546053" r="-235885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546053" r="-100407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546053" r="-816" b="-7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646053" r="-248936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646053" r="-235885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646053" r="-100407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646053" r="-816" b="-6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746053" r="-248936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746053" r="-235885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746053" r="-100407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746053" r="-816" b="-5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846053" r="-248936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846053" r="-235885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846053" r="-100407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846053" r="-816" b="-4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933766" r="-248936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933766" r="-235885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933766" r="-100407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933766" r="-816" b="-298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047368" r="-248936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047368" r="-235885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47368" r="-100407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047368" r="-816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147368" r="-248936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147368" r="-235885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147368" r="-100407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147368" r="-816" b="-1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247368" r="-248936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247368" r="-235885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247368" r="-100407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247368" r="-816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139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27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0.333…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6896" y="323922"/>
              <a:ext cx="5983356" cy="6210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9469">
                      <a:extLst>
                        <a:ext uri="{9D8B030D-6E8A-4147-A177-3AD203B41FA5}">
                          <a16:colId xmlns:a16="http://schemas.microsoft.com/office/drawing/2014/main" val="3918393582"/>
                        </a:ext>
                      </a:extLst>
                    </a:gridCol>
                    <a:gridCol w="127220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495839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44737" r="-248936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44737" r="-235885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4737" r="-100407" b="-11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44737" r="-816" b="-11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244737" r="-248936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244737" r="-235885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244737" r="-100407" b="-10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244737" r="-816" b="-10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340260" r="-248936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340260" r="-235885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40260" r="-100407" b="-892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340260" r="-816" b="-892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446053" r="-248936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446053" r="-235885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446053" r="-100407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446053" r="-816" b="-8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546053" r="-248936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546053" r="-235885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546053" r="-100407" b="-7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546053" r="-816" b="-7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646053" r="-248936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646053" r="-235885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646053" r="-100407" b="-6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646053" r="-816" b="-6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746053" r="-248936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746053" r="-235885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746053" r="-100407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746053" r="-816" b="-5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846053" r="-248936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846053" r="-235885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846053" r="-100407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846053" r="-816" b="-403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933766" r="-248936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933766" r="-235885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933766" r="-100407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933766" r="-816" b="-298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047368" r="-248936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047368" r="-235885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47368" r="-100407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047368" r="-816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147368" r="-248936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147368" r="-235885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147368" r="-100407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147368" r="-816" b="-1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513292"/>
                      </a:ext>
                    </a:extLst>
                  </a:tr>
                  <a:tr h="4641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5" t="-1247368" r="-248936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5407" t="-1247368" r="-235885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247368" r="-100407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224" t="-1247368" r="-816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812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2C0D48B-1616-4CFA-B77C-DDF9CB6032B6}"/>
              </a:ext>
            </a:extLst>
          </p:cNvPr>
          <p:cNvSpPr/>
          <p:nvPr/>
        </p:nvSpPr>
        <p:spPr>
          <a:xfrm>
            <a:off x="3935895" y="101158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AFBBE-51BF-46E1-B978-C0A25C96C2E6}"/>
              </a:ext>
            </a:extLst>
          </p:cNvPr>
          <p:cNvSpPr/>
          <p:nvPr/>
        </p:nvSpPr>
        <p:spPr>
          <a:xfrm>
            <a:off x="5396948" y="101158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848A7-1847-4B47-A9AC-3B48B9B38FA4}"/>
              </a:ext>
            </a:extLst>
          </p:cNvPr>
          <p:cNvSpPr/>
          <p:nvPr/>
        </p:nvSpPr>
        <p:spPr>
          <a:xfrm>
            <a:off x="3766931" y="146878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34DE6A-05CC-4893-AE5F-4706A7486BC4}"/>
              </a:ext>
            </a:extLst>
          </p:cNvPr>
          <p:cNvSpPr/>
          <p:nvPr/>
        </p:nvSpPr>
        <p:spPr>
          <a:xfrm>
            <a:off x="5387009" y="145166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54831-A826-4E1E-B002-CCC54C0B5B23}"/>
              </a:ext>
            </a:extLst>
          </p:cNvPr>
          <p:cNvSpPr/>
          <p:nvPr/>
        </p:nvSpPr>
        <p:spPr>
          <a:xfrm>
            <a:off x="3826565" y="192598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423FC-F5A8-43DB-A5F5-304DD399F79C}"/>
              </a:ext>
            </a:extLst>
          </p:cNvPr>
          <p:cNvSpPr/>
          <p:nvPr/>
        </p:nvSpPr>
        <p:spPr>
          <a:xfrm>
            <a:off x="1585290" y="1925981"/>
            <a:ext cx="402535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526B20-4D8F-4128-BA7C-4A99BD218909}"/>
              </a:ext>
            </a:extLst>
          </p:cNvPr>
          <p:cNvSpPr/>
          <p:nvPr/>
        </p:nvSpPr>
        <p:spPr>
          <a:xfrm>
            <a:off x="626165" y="2393119"/>
            <a:ext cx="283265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BBB2CF-8397-47D7-ABC3-624C123516F1}"/>
              </a:ext>
            </a:extLst>
          </p:cNvPr>
          <p:cNvSpPr/>
          <p:nvPr/>
        </p:nvSpPr>
        <p:spPr>
          <a:xfrm>
            <a:off x="5387008" y="2393119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986BF5-8FAF-4E3E-AFF8-088099039D24}"/>
              </a:ext>
            </a:extLst>
          </p:cNvPr>
          <p:cNvSpPr/>
          <p:nvPr/>
        </p:nvSpPr>
        <p:spPr>
          <a:xfrm>
            <a:off x="1644924" y="2890076"/>
            <a:ext cx="49198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76A8B8-06AC-4B27-86A0-630FBEEEA3F5}"/>
              </a:ext>
            </a:extLst>
          </p:cNvPr>
          <p:cNvSpPr/>
          <p:nvPr/>
        </p:nvSpPr>
        <p:spPr>
          <a:xfrm>
            <a:off x="2469872" y="2860259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BF1122-0F5E-441E-85F5-57E4E109DBE3}"/>
              </a:ext>
            </a:extLst>
          </p:cNvPr>
          <p:cNvSpPr/>
          <p:nvPr/>
        </p:nvSpPr>
        <p:spPr>
          <a:xfrm>
            <a:off x="3911048" y="3307519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76EEE4-EA81-4092-8B80-03EDDC821C9C}"/>
              </a:ext>
            </a:extLst>
          </p:cNvPr>
          <p:cNvSpPr/>
          <p:nvPr/>
        </p:nvSpPr>
        <p:spPr>
          <a:xfrm>
            <a:off x="626165" y="3307519"/>
            <a:ext cx="402534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01A115-F6D9-49C6-95AB-807ABFCD4391}"/>
              </a:ext>
            </a:extLst>
          </p:cNvPr>
          <p:cNvSpPr/>
          <p:nvPr/>
        </p:nvSpPr>
        <p:spPr>
          <a:xfrm>
            <a:off x="1664803" y="3762890"/>
            <a:ext cx="392597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255984-3CAE-41BC-BA61-9F122071D205}"/>
              </a:ext>
            </a:extLst>
          </p:cNvPr>
          <p:cNvSpPr/>
          <p:nvPr/>
        </p:nvSpPr>
        <p:spPr>
          <a:xfrm>
            <a:off x="5387007" y="3772829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23325A-DE6A-4F31-AB26-AF77E9CDE67E}"/>
              </a:ext>
            </a:extLst>
          </p:cNvPr>
          <p:cNvSpPr/>
          <p:nvPr/>
        </p:nvSpPr>
        <p:spPr>
          <a:xfrm>
            <a:off x="3826565" y="4269403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763C3F-DE1D-4B35-AE8A-BC392E9CD394}"/>
              </a:ext>
            </a:extLst>
          </p:cNvPr>
          <p:cNvSpPr/>
          <p:nvPr/>
        </p:nvSpPr>
        <p:spPr>
          <a:xfrm>
            <a:off x="2469872" y="424731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F0E11D-82C4-4B41-8DC0-ECC80D9C8C7F}"/>
              </a:ext>
            </a:extLst>
          </p:cNvPr>
          <p:cNvSpPr/>
          <p:nvPr/>
        </p:nvSpPr>
        <p:spPr>
          <a:xfrm>
            <a:off x="606287" y="4726985"/>
            <a:ext cx="402534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4ACC-D194-41FB-B114-8758659070F9}"/>
              </a:ext>
            </a:extLst>
          </p:cNvPr>
          <p:cNvSpPr/>
          <p:nvPr/>
        </p:nvSpPr>
        <p:spPr>
          <a:xfrm>
            <a:off x="2469871" y="471704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306340-000D-448C-9E72-7A1027C67142}"/>
              </a:ext>
            </a:extLst>
          </p:cNvPr>
          <p:cNvSpPr/>
          <p:nvPr/>
        </p:nvSpPr>
        <p:spPr>
          <a:xfrm>
            <a:off x="606287" y="5164306"/>
            <a:ext cx="34289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F914C7-D555-4685-9EAC-F6DADADFF793}"/>
              </a:ext>
            </a:extLst>
          </p:cNvPr>
          <p:cNvSpPr/>
          <p:nvPr/>
        </p:nvSpPr>
        <p:spPr>
          <a:xfrm>
            <a:off x="5396948" y="518270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1987C8-C214-45C4-A112-2086E8B92B40}"/>
              </a:ext>
            </a:extLst>
          </p:cNvPr>
          <p:cNvSpPr/>
          <p:nvPr/>
        </p:nvSpPr>
        <p:spPr>
          <a:xfrm>
            <a:off x="3906078" y="5631063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F03264-2F64-4F31-9AB4-DCDFE2706753}"/>
              </a:ext>
            </a:extLst>
          </p:cNvPr>
          <p:cNvSpPr/>
          <p:nvPr/>
        </p:nvSpPr>
        <p:spPr>
          <a:xfrm>
            <a:off x="606287" y="5631063"/>
            <a:ext cx="422412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234BB9-FFE6-4585-A422-682810254415}"/>
              </a:ext>
            </a:extLst>
          </p:cNvPr>
          <p:cNvSpPr/>
          <p:nvPr/>
        </p:nvSpPr>
        <p:spPr>
          <a:xfrm>
            <a:off x="1664802" y="6124364"/>
            <a:ext cx="491990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ADCBDC-B025-41D0-8EF4-069C72E673E4}"/>
              </a:ext>
            </a:extLst>
          </p:cNvPr>
          <p:cNvSpPr/>
          <p:nvPr/>
        </p:nvSpPr>
        <p:spPr>
          <a:xfrm>
            <a:off x="2499689" y="610410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320</Words>
  <Application>Microsoft Office PowerPoint</Application>
  <PresentationFormat>On-screen Show (4:3)</PresentationFormat>
  <Paragraphs>164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2018-11-01T09:21:57Z</dcterms:modified>
</cp:coreProperties>
</file>