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0" r:id="rId2"/>
    <p:sldId id="293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5696" autoAdjust="0"/>
  </p:normalViewPr>
  <p:slideViewPr>
    <p:cSldViewPr snapToGrid="0">
      <p:cViewPr varScale="1">
        <p:scale>
          <a:sx n="73" d="100"/>
          <a:sy n="73" d="100"/>
        </p:scale>
        <p:origin x="225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06/12/2018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b="1" dirty="0">
                <a:solidFill>
                  <a:schemeClr val="bg1"/>
                </a:solidFill>
              </a:rPr>
              <a:t>Histograms: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Frequency density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A8193-AFC8-409F-B9CB-E05E735FAC67}"/>
              </a:ext>
            </a:extLst>
          </p:cNvPr>
          <p:cNvSpPr/>
          <p:nvPr/>
        </p:nvSpPr>
        <p:spPr>
          <a:xfrm>
            <a:off x="3852667" y="4431024"/>
            <a:ext cx="715863" cy="13119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E642C3-57A1-4706-AACE-7398C385FDF1}"/>
              </a:ext>
            </a:extLst>
          </p:cNvPr>
          <p:cNvSpPr/>
          <p:nvPr/>
        </p:nvSpPr>
        <p:spPr>
          <a:xfrm>
            <a:off x="4575472" y="4831955"/>
            <a:ext cx="155397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7881137"/>
                  </p:ext>
                </p:extLst>
              </p:nvPr>
            </p:nvGraphicFramePr>
            <p:xfrm>
              <a:off x="212840" y="967863"/>
              <a:ext cx="3972339" cy="12038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7881137"/>
                  </p:ext>
                </p:extLst>
              </p:nvPr>
            </p:nvGraphicFramePr>
            <p:xfrm>
              <a:off x="212840" y="967863"/>
              <a:ext cx="3972339" cy="12038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59" t="-119355" r="-200459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922" t="-119355" r="-101382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348FF99F-A419-411A-A4B2-4EAC451596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2486058"/>
                  </p:ext>
                </p:extLst>
              </p:nvPr>
            </p:nvGraphicFramePr>
            <p:xfrm>
              <a:off x="4823700" y="967862"/>
              <a:ext cx="3972339" cy="12038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348FF99F-A419-411A-A4B2-4EAC451596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62486058"/>
                  </p:ext>
                </p:extLst>
              </p:nvPr>
            </p:nvGraphicFramePr>
            <p:xfrm>
              <a:off x="4823700" y="967862"/>
              <a:ext cx="3972339" cy="120384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19355" r="-20184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19355" r="-10091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0844589"/>
                  </p:ext>
                </p:extLst>
              </p:nvPr>
            </p:nvGraphicFramePr>
            <p:xfrm>
              <a:off x="282414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0844589"/>
                  </p:ext>
                </p:extLst>
              </p:nvPr>
            </p:nvGraphicFramePr>
            <p:xfrm>
              <a:off x="282414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118280" r="-201843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18280" r="-100917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220652" r="-201843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20652" r="-100917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317204" r="-201843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317204" r="-100917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421739" r="-201843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421739" r="-100917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516129" r="-201843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516129" r="-10091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616129" r="-20184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616129" r="-10091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723913" r="-201843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723913" r="-100917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815054" r="-201843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815054" r="-100917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925000" r="-201843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925000" r="-100917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1013978" r="-20184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13978" r="-10091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25459D5-6544-4E5B-BB34-D0A7214D19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619224"/>
                  </p:ext>
                </p:extLst>
              </p:nvPr>
            </p:nvGraphicFramePr>
            <p:xfrm>
              <a:off x="4889249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25459D5-6544-4E5B-BB34-D0A7214D19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619224"/>
                  </p:ext>
                </p:extLst>
              </p:nvPr>
            </p:nvGraphicFramePr>
            <p:xfrm>
              <a:off x="4889249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18280" r="-201382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18280" r="-100459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220652" r="-201382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20652" r="-100459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317204" r="-201382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17204" r="-100459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421739" r="-201382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421739" r="-100459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516129" r="-201382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16129" r="-10045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616129" r="-20138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616129" r="-10045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723913" r="-201382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723913" r="-100459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815054" r="-201382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815054" r="-100459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925000" r="-201382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925000" r="-100459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013978" r="-201382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13978" r="-100459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342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62784"/>
                  </p:ext>
                </p:extLst>
              </p:nvPr>
            </p:nvGraphicFramePr>
            <p:xfrm>
              <a:off x="282414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062784"/>
                  </p:ext>
                </p:extLst>
              </p:nvPr>
            </p:nvGraphicFramePr>
            <p:xfrm>
              <a:off x="282414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118280" r="-201843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18280" r="-100917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118280" r="-1382" b="-8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220652" r="-201843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20652" r="-100917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220652" r="-1382" b="-807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317204" r="-201843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317204" r="-100917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317204" r="-1382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421739" r="-201843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421739" r="-100917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421739" r="-1382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516129" r="-201843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516129" r="-10091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516129" r="-1382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616129" r="-20184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616129" r="-10091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616129" r="-1382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723913" r="-201843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723913" r="-100917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723913" r="-1382" b="-3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815054" r="-201843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815054" r="-100917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815054" r="-1382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925000" r="-201843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925000" r="-100917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925000" r="-1382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1013978" r="-20184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13978" r="-10091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1013978" r="-1382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25459D5-6544-4E5B-BB34-D0A7214D19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4356249"/>
                  </p:ext>
                </p:extLst>
              </p:nvPr>
            </p:nvGraphicFramePr>
            <p:xfrm>
              <a:off x="4889249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1.333…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25459D5-6544-4E5B-BB34-D0A7214D19A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34356249"/>
                  </p:ext>
                </p:extLst>
              </p:nvPr>
            </p:nvGraphicFramePr>
            <p:xfrm>
              <a:off x="4889249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18280" r="-201382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18280" r="-100459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118280" r="-922" b="-8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220652" r="-201382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20652" r="-100459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220652" r="-922" b="-807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317204" r="-201382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17204" r="-100459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317204" r="-922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421739" r="-201382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421739" r="-100459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421739" r="-922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516129" r="-201382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16129" r="-10045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516129" r="-922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616129" r="-20138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616129" r="-10045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616129" r="-922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723913" r="-201382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723913" r="-100459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723913" r="-922" b="-3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815054" r="-201382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815054" r="-100459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815054" r="-922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925000" r="-201382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925000" r="-100459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925000" r="-922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013978" r="-201382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13978" r="-100459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1013978" r="-922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6632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2414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1.25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0.3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38B9F69B-1B6C-4832-A13D-1A4F3BC807C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282414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118280" r="-201843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18280" r="-100917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118280" r="-1382" b="-8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220652" r="-201843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220652" r="-100917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220652" r="-1382" b="-807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317204" r="-201843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317204" r="-100917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317204" r="-1382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421739" r="-201843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421739" r="-100917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421739" r="-1382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516129" r="-201843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516129" r="-100917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516129" r="-1382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616129" r="-201843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616129" r="-100917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616129" r="-1382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723913" r="-201843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723913" r="-100917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723913" r="-1382" b="-3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815054" r="-201843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815054" r="-100917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815054" r="-1382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925000" r="-201843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925000" r="-100917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925000" r="-1382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61" t="-1013978" r="-201843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000" t="-1013978" r="-100917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922" t="-1013978" r="-1382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25459D5-6544-4E5B-BB34-D0A7214D19A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89249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5637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0.4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0.08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0.16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0.75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1.333…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D25459D5-6544-4E5B-BB34-D0A7214D19A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889249" y="202550"/>
              <a:ext cx="3972339" cy="6277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24113">
                      <a:extLst>
                        <a:ext uri="{9D8B030D-6E8A-4147-A177-3AD203B41FA5}">
                          <a16:colId xmlns:a16="http://schemas.microsoft.com/office/drawing/2014/main" val="2398967324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1891025670"/>
                        </a:ext>
                      </a:extLst>
                    </a:gridCol>
                    <a:gridCol w="1324113">
                      <a:extLst>
                        <a:ext uri="{9D8B030D-6E8A-4147-A177-3AD203B41FA5}">
                          <a16:colId xmlns:a16="http://schemas.microsoft.com/office/drawing/2014/main" val="863165819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Group width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</a:rPr>
                            <a:t>Frequency density</a:t>
                          </a:r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30976767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18280" r="-201382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18280" r="-100459" b="-8978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118280" r="-922" b="-8978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5772681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220652" r="-201382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20652" r="-100459" b="-8076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220652" r="-922" b="-8076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785471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317204" r="-201382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317204" r="-100459" b="-6989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317204" r="-922" b="-6989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430578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421739" r="-201382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421739" r="-100459" b="-6065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421739" r="-922" b="-6065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138163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516129" r="-201382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516129" r="-100459" b="-5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516129" r="-922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5315803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616129" r="-201382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616129" r="-100459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616129" r="-922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47002163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723913" r="-201382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723913" r="-100459" b="-30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723913" r="-922" b="-3043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7322374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815054" r="-201382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815054" r="-100459" b="-2010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815054" r="-922" b="-2010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1158810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925000" r="-201382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925000" r="-100459" b="-10326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925000" r="-922" b="-1032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6708398"/>
                      </a:ext>
                    </a:extLst>
                  </a:tr>
                  <a:tr h="563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61" t="-1013978" r="-201382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1013978" r="-100459" b="-21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922" t="-1013978" r="-922" b="-21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6715791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C3F497F3-EAAB-4852-A857-1530AC53E386}"/>
              </a:ext>
            </a:extLst>
          </p:cNvPr>
          <p:cNvSpPr/>
          <p:nvPr/>
        </p:nvSpPr>
        <p:spPr>
          <a:xfrm>
            <a:off x="3160643" y="92212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7671D9-C6DB-4726-9236-F198B6C4C642}"/>
              </a:ext>
            </a:extLst>
          </p:cNvPr>
          <p:cNvSpPr/>
          <p:nvPr/>
        </p:nvSpPr>
        <p:spPr>
          <a:xfrm>
            <a:off x="3160643" y="153283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098C39-9E68-4CA3-9A55-97BA9C773064}"/>
              </a:ext>
            </a:extLst>
          </p:cNvPr>
          <p:cNvSpPr/>
          <p:nvPr/>
        </p:nvSpPr>
        <p:spPr>
          <a:xfrm>
            <a:off x="3160642" y="208279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7E60F3-BC84-41CC-B34E-D305D2770493}"/>
              </a:ext>
            </a:extLst>
          </p:cNvPr>
          <p:cNvSpPr/>
          <p:nvPr/>
        </p:nvSpPr>
        <p:spPr>
          <a:xfrm>
            <a:off x="3160641" y="263276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871C57-D02C-4CDA-8F32-52F2A3B7AD5E}"/>
              </a:ext>
            </a:extLst>
          </p:cNvPr>
          <p:cNvSpPr/>
          <p:nvPr/>
        </p:nvSpPr>
        <p:spPr>
          <a:xfrm>
            <a:off x="3160640" y="318272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2C78DD-D562-4EA9-B18D-CEA5BD2D8BA8}"/>
              </a:ext>
            </a:extLst>
          </p:cNvPr>
          <p:cNvSpPr/>
          <p:nvPr/>
        </p:nvSpPr>
        <p:spPr>
          <a:xfrm>
            <a:off x="3160639" y="373268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355CD-CF81-4D27-821C-E16400AB84BD}"/>
              </a:ext>
            </a:extLst>
          </p:cNvPr>
          <p:cNvSpPr/>
          <p:nvPr/>
        </p:nvSpPr>
        <p:spPr>
          <a:xfrm>
            <a:off x="3160638" y="428265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8D754A-C5EE-4E40-A17A-474A157FEB57}"/>
              </a:ext>
            </a:extLst>
          </p:cNvPr>
          <p:cNvSpPr/>
          <p:nvPr/>
        </p:nvSpPr>
        <p:spPr>
          <a:xfrm>
            <a:off x="3160637" y="483261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C5F4D6-31DD-4AC2-9541-E2E7C226C111}"/>
              </a:ext>
            </a:extLst>
          </p:cNvPr>
          <p:cNvSpPr/>
          <p:nvPr/>
        </p:nvSpPr>
        <p:spPr>
          <a:xfrm>
            <a:off x="3160636" y="544332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B9942F-3140-4448-83CB-288D3A058EB5}"/>
              </a:ext>
            </a:extLst>
          </p:cNvPr>
          <p:cNvSpPr/>
          <p:nvPr/>
        </p:nvSpPr>
        <p:spPr>
          <a:xfrm>
            <a:off x="3160635" y="599328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F9B10C-FB10-451C-A259-2C4C016D4D97}"/>
              </a:ext>
            </a:extLst>
          </p:cNvPr>
          <p:cNvSpPr/>
          <p:nvPr/>
        </p:nvSpPr>
        <p:spPr>
          <a:xfrm>
            <a:off x="7782340" y="92212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E2EB40-446F-4696-9B90-5C72F23EFC24}"/>
              </a:ext>
            </a:extLst>
          </p:cNvPr>
          <p:cNvSpPr/>
          <p:nvPr/>
        </p:nvSpPr>
        <p:spPr>
          <a:xfrm>
            <a:off x="7782340" y="153283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D62EA0-35C7-4D56-935F-90512FCEF654}"/>
              </a:ext>
            </a:extLst>
          </p:cNvPr>
          <p:cNvSpPr/>
          <p:nvPr/>
        </p:nvSpPr>
        <p:spPr>
          <a:xfrm>
            <a:off x="7782339" y="208279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2B648C-AF8E-4D47-844E-67A809E25AEC}"/>
              </a:ext>
            </a:extLst>
          </p:cNvPr>
          <p:cNvSpPr/>
          <p:nvPr/>
        </p:nvSpPr>
        <p:spPr>
          <a:xfrm>
            <a:off x="7782338" y="263276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6318A07-FB67-4EBB-AFE9-9ED0153AC9E3}"/>
              </a:ext>
            </a:extLst>
          </p:cNvPr>
          <p:cNvSpPr/>
          <p:nvPr/>
        </p:nvSpPr>
        <p:spPr>
          <a:xfrm>
            <a:off x="7782337" y="318272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78C61B-F09F-4A1C-9A27-06331A067E21}"/>
              </a:ext>
            </a:extLst>
          </p:cNvPr>
          <p:cNvSpPr/>
          <p:nvPr/>
        </p:nvSpPr>
        <p:spPr>
          <a:xfrm>
            <a:off x="7782336" y="3732688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D90FCC-3D7F-4D0A-AA47-1136A97CE2C0}"/>
              </a:ext>
            </a:extLst>
          </p:cNvPr>
          <p:cNvSpPr/>
          <p:nvPr/>
        </p:nvSpPr>
        <p:spPr>
          <a:xfrm>
            <a:off x="7782335" y="4282652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606264-45C9-4690-88E0-7E64CF56F966}"/>
              </a:ext>
            </a:extLst>
          </p:cNvPr>
          <p:cNvSpPr/>
          <p:nvPr/>
        </p:nvSpPr>
        <p:spPr>
          <a:xfrm>
            <a:off x="7782334" y="4832616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15BEBC-B6A3-41C8-9A35-7D2189D20653}"/>
              </a:ext>
            </a:extLst>
          </p:cNvPr>
          <p:cNvSpPr/>
          <p:nvPr/>
        </p:nvSpPr>
        <p:spPr>
          <a:xfrm>
            <a:off x="7782333" y="5443320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FC88F5-1BE8-40AD-98E1-9595CFE59046}"/>
              </a:ext>
            </a:extLst>
          </p:cNvPr>
          <p:cNvSpPr/>
          <p:nvPr/>
        </p:nvSpPr>
        <p:spPr>
          <a:xfrm>
            <a:off x="7782332" y="5993284"/>
            <a:ext cx="805069" cy="3876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223</Words>
  <Application>Microsoft Office PowerPoint</Application>
  <PresentationFormat>On-screen Show (4:3)</PresentationFormat>
  <Paragraphs>199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89</cp:revision>
  <dcterms:created xsi:type="dcterms:W3CDTF">2018-01-26T08:52:52Z</dcterms:created>
  <dcterms:modified xsi:type="dcterms:W3CDTF">2018-12-06T07:59:20Z</dcterms:modified>
</cp:coreProperties>
</file>