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0" r:id="rId2"/>
    <p:sldId id="293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chemeClr val="bg1"/>
                </a:solidFill>
              </a:rPr>
              <a:t>Histograms: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Group width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0A8193-AFC8-409F-B9CB-E05E735FAC67}"/>
              </a:ext>
            </a:extLst>
          </p:cNvPr>
          <p:cNvSpPr/>
          <p:nvPr/>
        </p:nvSpPr>
        <p:spPr>
          <a:xfrm>
            <a:off x="3852667" y="4431024"/>
            <a:ext cx="715863" cy="1311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E642C3-57A1-4706-AACE-7398C385FDF1}"/>
              </a:ext>
            </a:extLst>
          </p:cNvPr>
          <p:cNvSpPr/>
          <p:nvPr/>
        </p:nvSpPr>
        <p:spPr>
          <a:xfrm>
            <a:off x="4575472" y="4831955"/>
            <a:ext cx="1553974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DFF0F80-5EEB-452A-BD27-6E7FBB66B6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7226563"/>
                  </p:ext>
                </p:extLst>
              </p:nvPr>
            </p:nvGraphicFramePr>
            <p:xfrm>
              <a:off x="112644" y="1287669"/>
              <a:ext cx="3972338" cy="11275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≤25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7226563"/>
                  </p:ext>
                </p:extLst>
              </p:nvPr>
            </p:nvGraphicFramePr>
            <p:xfrm>
              <a:off x="112644" y="1287669"/>
              <a:ext cx="3972338" cy="11275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101075" r="-100306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CCAE312E-7E11-4ED8-A959-4EA3FC590A2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8720048"/>
                  </p:ext>
                </p:extLst>
              </p:nvPr>
            </p:nvGraphicFramePr>
            <p:xfrm>
              <a:off x="4823701" y="1287669"/>
              <a:ext cx="3972338" cy="11275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≤25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CCAE312E-7E11-4ED8-A959-4EA3FC590A2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8720048"/>
                  </p:ext>
                </p:extLst>
              </p:nvPr>
            </p:nvGraphicFramePr>
            <p:xfrm>
              <a:off x="4823701" y="1287669"/>
              <a:ext cx="3972338" cy="11275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7" t="-101075" r="-100920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5627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4140915"/>
                  </p:ext>
                </p:extLst>
              </p:nvPr>
            </p:nvGraphicFramePr>
            <p:xfrm>
              <a:off x="261731" y="333513"/>
              <a:ext cx="3972338" cy="62014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15&lt;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15&lt;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≤45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40&lt;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39&lt;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39&lt;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39&lt;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31&lt;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4140915"/>
                  </p:ext>
                </p:extLst>
              </p:nvPr>
            </p:nvGraphicFramePr>
            <p:xfrm>
              <a:off x="261731" y="333513"/>
              <a:ext cx="3972338" cy="62014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102174" r="-100306" b="-9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200000" r="-100306" b="-7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300000" r="-100306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404348" r="-100306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498925" r="-100306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605435" r="-100306" b="-405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697849" r="-100306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797849" r="-100306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907609" r="-100306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996774" r="-100306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A87D290-C074-41F1-B441-45B75EB69F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1733175"/>
                  </p:ext>
                </p:extLst>
              </p:nvPr>
            </p:nvGraphicFramePr>
            <p:xfrm>
              <a:off x="4909931" y="333513"/>
              <a:ext cx="3972338" cy="63305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3.1&lt;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≤5.</m:t>
                                </m:r>
                                <m:r>
                                  <m:rPr>
                                    <m:nor/>
                                  </m:rPr>
                                  <a:rPr lang="en-GB" dirty="0">
                                    <a:solidFill>
                                      <a:schemeClr val="tx1"/>
                                    </a:solidFill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3.1&lt;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≤3.</m:t>
                                </m:r>
                                <m:r>
                                  <m:rPr>
                                    <m:nor/>
                                  </m:rPr>
                                  <a:rPr lang="en-GB" dirty="0">
                                    <a:solidFill>
                                      <a:schemeClr val="tx1"/>
                                    </a:solidFill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3.1&lt;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≤3.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2.9&lt;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≤3.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−2.9&lt;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≤3.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−3.8&lt;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≤2.9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−3.8&lt;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≤3.8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A87D290-C074-41F1-B441-45B75EB69F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1733175"/>
                  </p:ext>
                </p:extLst>
              </p:nvPr>
            </p:nvGraphicFramePr>
            <p:xfrm>
              <a:off x="4909931" y="333513"/>
              <a:ext cx="3972338" cy="63305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102174" r="-100306" b="-931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200000" r="-100306" b="-8215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303261" r="-100306" b="-73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398925" r="-100306" b="-6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498925" r="-100306" b="-5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605435" r="-100306" b="-42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697849" r="-100306" b="-3236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742000" r="-100306" b="-2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850505" r="-100306" b="-1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941000" r="-100306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6687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6165391"/>
                  </p:ext>
                </p:extLst>
              </p:nvPr>
            </p:nvGraphicFramePr>
            <p:xfrm>
              <a:off x="261731" y="333513"/>
              <a:ext cx="3972338" cy="62014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25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15&lt;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15&lt;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≤45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40&lt;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39&lt;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61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39&lt;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62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39&lt;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31&lt;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28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6165391"/>
                  </p:ext>
                </p:extLst>
              </p:nvPr>
            </p:nvGraphicFramePr>
            <p:xfrm>
              <a:off x="261731" y="333513"/>
              <a:ext cx="3972338" cy="62014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102174" r="-100306" b="-9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102174" r="-613" b="-9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200000" r="-100306" b="-7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200000" r="-613" b="-7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300000" r="-100306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300000" r="-613" b="-6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404348" r="-100306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404348" r="-613" b="-6065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498925" r="-100306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498925" r="-613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605435" r="-100306" b="-405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605435" r="-613" b="-4054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697849" r="-100306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697849" r="-613" b="-3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797849" r="-100306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797849" r="-613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907609" r="-100306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907609" r="-613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996774" r="-100306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996774" r="-613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A87D290-C074-41F1-B441-45B75EB69F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7038224"/>
                  </p:ext>
                </p:extLst>
              </p:nvPr>
            </p:nvGraphicFramePr>
            <p:xfrm>
              <a:off x="4909931" y="333513"/>
              <a:ext cx="3972338" cy="63360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3.1&lt;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≤5.</m:t>
                                </m:r>
                                <m:r>
                                  <m:rPr>
                                    <m:nor/>
                                  </m:rPr>
                                  <a:rPr lang="en-GB" dirty="0">
                                    <a:solidFill>
                                      <a:schemeClr val="tx1"/>
                                    </a:solidFill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2.8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3.1&lt;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≤3.</m:t>
                                </m:r>
                                <m:r>
                                  <m:rPr>
                                    <m:nor/>
                                  </m:rPr>
                                  <a:rPr lang="en-GB" dirty="0">
                                    <a:solidFill>
                                      <a:schemeClr val="tx1"/>
                                    </a:solidFill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0.8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3.1&lt;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≤3.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2.9&lt;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≤3.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0.9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−2.9&lt;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≤3.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6.7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−3.8&lt;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≤2.9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6.7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−3.8&lt;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≤3.8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7.6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19</m:t>
                                    </m:r>
                                  </m:num>
                                  <m:den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A87D290-C074-41F1-B441-45B75EB69F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7038224"/>
                  </p:ext>
                </p:extLst>
              </p:nvPr>
            </p:nvGraphicFramePr>
            <p:xfrm>
              <a:off x="4909931" y="333513"/>
              <a:ext cx="3972338" cy="63360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102174" r="-100306" b="-93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102174" r="-613" b="-93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200000" r="-100306" b="-8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200000" r="-613" b="-8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300000" r="-100306" b="-7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300000" r="-613" b="-7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404348" r="-100306" b="-63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404348" r="-613" b="-6304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498925" r="-100306" b="-5236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498925" r="-613" b="-5236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605435" r="-100306" b="-429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605435" r="-613" b="-429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697849" r="-100306" b="-324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697849" r="-613" b="-3247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742000" r="-100306" b="-2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742000" r="-613" b="-20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612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842000" r="-100306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842000" r="-613" b="-10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942000" r="-100306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942000" r="-613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8525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3230060"/>
                  </p:ext>
                </p:extLst>
              </p:nvPr>
            </p:nvGraphicFramePr>
            <p:xfrm>
              <a:off x="261731" y="333513"/>
              <a:ext cx="3972338" cy="62014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25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15&lt;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15&lt;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≤45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40&lt;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39&lt;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61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39&lt;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62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39&lt;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31&lt;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28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3230060"/>
                  </p:ext>
                </p:extLst>
              </p:nvPr>
            </p:nvGraphicFramePr>
            <p:xfrm>
              <a:off x="261731" y="333513"/>
              <a:ext cx="3972338" cy="62014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102174" r="-100306" b="-9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102174" r="-613" b="-9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200000" r="-100306" b="-7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200000" r="-613" b="-7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300000" r="-100306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300000" r="-613" b="-6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404348" r="-100306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404348" r="-613" b="-6065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498925" r="-100306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498925" r="-613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605435" r="-100306" b="-405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605435" r="-613" b="-4054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697849" r="-100306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697849" r="-613" b="-3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797849" r="-100306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797849" r="-613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907609" r="-100306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907609" r="-613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" t="-996774" r="-100306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613" t="-996774" r="-613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A87D290-C074-41F1-B441-45B75EB69F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4430311"/>
                  </p:ext>
                </p:extLst>
              </p:nvPr>
            </p:nvGraphicFramePr>
            <p:xfrm>
              <a:off x="4909931" y="333513"/>
              <a:ext cx="3972338" cy="63360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3.1&lt;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≤5.</m:t>
                                </m:r>
                                <m:r>
                                  <m:rPr>
                                    <m:nor/>
                                  </m:rPr>
                                  <a:rPr lang="en-GB" dirty="0">
                                    <a:solidFill>
                                      <a:schemeClr val="tx1"/>
                                    </a:solidFill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2.8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3.1&lt;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≤3.</m:t>
                                </m:r>
                                <m:r>
                                  <m:rPr>
                                    <m:nor/>
                                  </m:rPr>
                                  <a:rPr lang="en-GB" dirty="0">
                                    <a:solidFill>
                                      <a:schemeClr val="tx1"/>
                                    </a:solidFill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0.8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3.1&lt;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≤3.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2.9&lt;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≤3.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0.9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−2.9&lt;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≤3.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6.7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−3.8&lt;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≤2.9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6.7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−3.8&lt;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≤3.8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7.6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19</m:t>
                                    </m:r>
                                  </m:num>
                                  <m:den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A87D290-C074-41F1-B441-45B75EB69F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4430311"/>
                  </p:ext>
                </p:extLst>
              </p:nvPr>
            </p:nvGraphicFramePr>
            <p:xfrm>
              <a:off x="4909931" y="333513"/>
              <a:ext cx="3972338" cy="63360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6169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986169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102174" r="-100306" b="-93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102174" r="-613" b="-93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200000" r="-100306" b="-8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200000" r="-613" b="-8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3777092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300000" r="-100306" b="-7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300000" r="-613" b="-7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048026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404348" r="-100306" b="-63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404348" r="-613" b="-6304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817851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498925" r="-100306" b="-5236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498925" r="-613" b="-5236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257524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605435" r="-100306" b="-429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605435" r="-613" b="-429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949082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697849" r="-100306" b="-324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697849" r="-613" b="-3247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013957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742000" r="-100306" b="-2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742000" r="-613" b="-20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55162055"/>
                      </a:ext>
                    </a:extLst>
                  </a:tr>
                  <a:tr h="612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842000" r="-100306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842000" r="-613" b="-10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58655895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" t="-942000" r="-100306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613" t="-942000" r="-613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027343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57CCE31-6DDF-4CE6-9F0A-EA2A5CA890F2}"/>
              </a:ext>
            </a:extLst>
          </p:cNvPr>
          <p:cNvSpPr/>
          <p:nvPr/>
        </p:nvSpPr>
        <p:spPr>
          <a:xfrm>
            <a:off x="2802835" y="983974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299949-2340-4D62-B738-36F7D81F24FF}"/>
              </a:ext>
            </a:extLst>
          </p:cNvPr>
          <p:cNvSpPr/>
          <p:nvPr/>
        </p:nvSpPr>
        <p:spPr>
          <a:xfrm>
            <a:off x="2802835" y="1594678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4EFE06-4EC5-4A1F-B9BB-DDE1E5A91FE8}"/>
              </a:ext>
            </a:extLst>
          </p:cNvPr>
          <p:cNvSpPr/>
          <p:nvPr/>
        </p:nvSpPr>
        <p:spPr>
          <a:xfrm>
            <a:off x="2802834" y="2144642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DFA455-E58B-48E2-8C34-83314FB9D0D3}"/>
              </a:ext>
            </a:extLst>
          </p:cNvPr>
          <p:cNvSpPr/>
          <p:nvPr/>
        </p:nvSpPr>
        <p:spPr>
          <a:xfrm>
            <a:off x="2802833" y="2694606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F38644-B399-4A6C-B512-7623F44896EC}"/>
              </a:ext>
            </a:extLst>
          </p:cNvPr>
          <p:cNvSpPr/>
          <p:nvPr/>
        </p:nvSpPr>
        <p:spPr>
          <a:xfrm>
            <a:off x="2802832" y="3244570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678BE1-41F0-4ED4-AC9F-4BC662CA8760}"/>
              </a:ext>
            </a:extLst>
          </p:cNvPr>
          <p:cNvSpPr/>
          <p:nvPr/>
        </p:nvSpPr>
        <p:spPr>
          <a:xfrm>
            <a:off x="2802831" y="3794534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A10CFC-80C2-4D0B-A13D-05B43729EBB1}"/>
              </a:ext>
            </a:extLst>
          </p:cNvPr>
          <p:cNvSpPr/>
          <p:nvPr/>
        </p:nvSpPr>
        <p:spPr>
          <a:xfrm>
            <a:off x="2802830" y="4344498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788262-26AD-4508-9A6F-BB45B73FCF1A}"/>
              </a:ext>
            </a:extLst>
          </p:cNvPr>
          <p:cNvSpPr/>
          <p:nvPr/>
        </p:nvSpPr>
        <p:spPr>
          <a:xfrm>
            <a:off x="2802829" y="4894462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F9AD7C-F1F3-4DD5-AB6A-55B7E2703766}"/>
              </a:ext>
            </a:extLst>
          </p:cNvPr>
          <p:cNvSpPr/>
          <p:nvPr/>
        </p:nvSpPr>
        <p:spPr>
          <a:xfrm>
            <a:off x="2802828" y="5505166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BC3485-1662-4004-A575-3EB1DF45A72C}"/>
              </a:ext>
            </a:extLst>
          </p:cNvPr>
          <p:cNvSpPr/>
          <p:nvPr/>
        </p:nvSpPr>
        <p:spPr>
          <a:xfrm>
            <a:off x="2802827" y="6055130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0E4FA-A86D-4362-A10A-58A6312C6C62}"/>
              </a:ext>
            </a:extLst>
          </p:cNvPr>
          <p:cNvSpPr/>
          <p:nvPr/>
        </p:nvSpPr>
        <p:spPr>
          <a:xfrm>
            <a:off x="7523913" y="983974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438B2B3-56EB-490B-9392-EC5200F91B39}"/>
              </a:ext>
            </a:extLst>
          </p:cNvPr>
          <p:cNvSpPr/>
          <p:nvPr/>
        </p:nvSpPr>
        <p:spPr>
          <a:xfrm>
            <a:off x="7523912" y="1513518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F0EFE24-B23D-454A-85A3-9FC3E0C80214}"/>
              </a:ext>
            </a:extLst>
          </p:cNvPr>
          <p:cNvSpPr/>
          <p:nvPr/>
        </p:nvSpPr>
        <p:spPr>
          <a:xfrm>
            <a:off x="7523911" y="2144642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A184EC-8E97-4905-9B27-98E5AF8A696B}"/>
              </a:ext>
            </a:extLst>
          </p:cNvPr>
          <p:cNvSpPr/>
          <p:nvPr/>
        </p:nvSpPr>
        <p:spPr>
          <a:xfrm>
            <a:off x="7523910" y="2723558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F2635D-EA53-4567-BCC2-75D534FDE51B}"/>
              </a:ext>
            </a:extLst>
          </p:cNvPr>
          <p:cNvSpPr/>
          <p:nvPr/>
        </p:nvSpPr>
        <p:spPr>
          <a:xfrm>
            <a:off x="7523909" y="3302474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5FC478-620A-43D7-A9B0-AC86164019A9}"/>
              </a:ext>
            </a:extLst>
          </p:cNvPr>
          <p:cNvSpPr/>
          <p:nvPr/>
        </p:nvSpPr>
        <p:spPr>
          <a:xfrm>
            <a:off x="7440781" y="3826783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CAC8963-4365-440D-ADAB-1D99258E1DB8}"/>
              </a:ext>
            </a:extLst>
          </p:cNvPr>
          <p:cNvSpPr/>
          <p:nvPr/>
        </p:nvSpPr>
        <p:spPr>
          <a:xfrm>
            <a:off x="7440781" y="4361916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116442-5A93-4741-A97E-AAF2D0AFB350}"/>
              </a:ext>
            </a:extLst>
          </p:cNvPr>
          <p:cNvSpPr/>
          <p:nvPr/>
        </p:nvSpPr>
        <p:spPr>
          <a:xfrm>
            <a:off x="7489091" y="4889150"/>
            <a:ext cx="805069" cy="546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0E87EB-28A5-4499-AFFC-ED872EB0B3B0}"/>
              </a:ext>
            </a:extLst>
          </p:cNvPr>
          <p:cNvSpPr/>
          <p:nvPr/>
        </p:nvSpPr>
        <p:spPr>
          <a:xfrm>
            <a:off x="7523909" y="5515754"/>
            <a:ext cx="805069" cy="509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ACAB72F-D285-47E4-8AF0-CB4981331A35}"/>
              </a:ext>
            </a:extLst>
          </p:cNvPr>
          <p:cNvSpPr/>
          <p:nvPr/>
        </p:nvSpPr>
        <p:spPr>
          <a:xfrm>
            <a:off x="7489090" y="6080144"/>
            <a:ext cx="805069" cy="5541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47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904</TotalTime>
  <Words>413</Words>
  <Application>Microsoft Office PowerPoint</Application>
  <PresentationFormat>On-screen Show (4:3)</PresentationFormat>
  <Paragraphs>129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85</cp:revision>
  <dcterms:created xsi:type="dcterms:W3CDTF">2018-01-26T08:52:52Z</dcterms:created>
  <dcterms:modified xsi:type="dcterms:W3CDTF">2018-11-01T09:22:35Z</dcterms:modified>
</cp:coreProperties>
</file>