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0" r:id="rId2"/>
    <p:sldId id="341" r:id="rId3"/>
    <p:sldId id="2557" r:id="rId4"/>
    <p:sldId id="2558" r:id="rId5"/>
    <p:sldId id="25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1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3.png"/><Relationship Id="rId2" Type="http://schemas.openxmlformats.org/officeDocument/2006/relationships/image" Target="../media/image27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3.png"/><Relationship Id="rId2" Type="http://schemas.openxmlformats.org/officeDocument/2006/relationships/image" Target="../media/image27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77354" y="3975160"/>
                <a:ext cx="20956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5, 8, 10, 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54" y="3975160"/>
                <a:ext cx="2095638" cy="369332"/>
              </a:xfrm>
              <a:prstGeom prst="rect">
                <a:avLst/>
              </a:prstGeom>
              <a:blipFill>
                <a:blip r:embed="rId7"/>
                <a:stretch>
                  <a:fillRect l="-3207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3125713" y="4567910"/>
                <a:ext cx="1755802" cy="414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3, 6, 8, 8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	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13" y="4567910"/>
                <a:ext cx="1755802" cy="4144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3125713" y="5188660"/>
                <a:ext cx="17558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0, 3, 6, 8, 3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13" y="5188660"/>
                <a:ext cx="1755802" cy="369332"/>
              </a:xfrm>
              <a:prstGeom prst="rect">
                <a:avLst/>
              </a:prstGeom>
              <a:blipFill>
                <a:blip r:embed="rId9"/>
                <a:stretch>
                  <a:fillRect l="-381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Averages and Range: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Mean from a list of data – version 2</a:t>
            </a:r>
          </a:p>
        </p:txBody>
      </p:sp>
    </p:spTree>
    <p:extLst>
      <p:ext uri="{BB962C8B-B14F-4D97-AF65-F5344CB8AC3E}">
        <p14:creationId xmlns:p14="http://schemas.microsoft.com/office/powerpoint/2010/main" val="34316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072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2, 4, 5, 6, 13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07223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68086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4, 5, 6,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13, 20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68086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28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9463" y="155140"/>
                <a:ext cx="4513675" cy="6647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1, 4, 7, 9, 9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0, 3, 6, 8, 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0, 3, 6, 8, 3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26, 12, 16, 6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26, 12, 16, 6, 15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21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12, 16,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15, 21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12, 12, 16, 16, 15, 15, 21, 21 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3" y="155140"/>
                <a:ext cx="4513675" cy="6647974"/>
              </a:xfrm>
              <a:prstGeom prst="rect">
                <a:avLst/>
              </a:prstGeom>
              <a:blipFill>
                <a:blip r:embed="rId2"/>
                <a:stretch>
                  <a:fillRect l="-3243" t="-1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0EBC-4AB6-4E38-BC70-F33678CCB85F}"/>
                  </a:ext>
                </a:extLst>
              </p:cNvPr>
              <p:cNvSpPr/>
              <p:nvPr/>
            </p:nvSpPr>
            <p:spPr>
              <a:xfrm>
                <a:off x="4754392" y="101889"/>
                <a:ext cx="3667992" cy="28623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6.3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Mean =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−7.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−10.5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Mean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0EBC-4AB6-4E38-BC70-F33678CCB8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392" y="101889"/>
                <a:ext cx="3667992" cy="2862322"/>
              </a:xfrm>
              <a:prstGeom prst="rect">
                <a:avLst/>
              </a:prstGeom>
              <a:blipFill>
                <a:blip r:embed="rId3"/>
                <a:stretch>
                  <a:fillRect l="-1495" t="-1279" r="-3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16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9463" y="155140"/>
                <a:ext cx="4513675" cy="6647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1, 4, 7, 9, 9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0, 3, 6, 8, 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0, 3, 6, 8, 3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7.5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26, 12, 16, 6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26, 12, 16, 6, 15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21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12, 16,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15, 21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12, 12, 16, 16, 15, 15, 21, 21 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3" y="155140"/>
                <a:ext cx="4513675" cy="6647974"/>
              </a:xfrm>
              <a:prstGeom prst="rect">
                <a:avLst/>
              </a:prstGeom>
              <a:blipFill>
                <a:blip r:embed="rId2"/>
                <a:stretch>
                  <a:fillRect l="-3243" t="-1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0EBC-4AB6-4E38-BC70-F33678CCB85F}"/>
                  </a:ext>
                </a:extLst>
              </p:cNvPr>
              <p:cNvSpPr/>
              <p:nvPr/>
            </p:nvSpPr>
            <p:spPr>
              <a:xfrm>
                <a:off x="4754392" y="101889"/>
                <a:ext cx="4281941" cy="2585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6.3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4.8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−7.5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−10.5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Mean =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266.5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0EBC-4AB6-4E38-BC70-F33678CCB8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392" y="101889"/>
                <a:ext cx="4281941" cy="2585323"/>
              </a:xfrm>
              <a:prstGeom prst="rect">
                <a:avLst/>
              </a:prstGeom>
              <a:blipFill>
                <a:blip r:embed="rId3"/>
                <a:stretch>
                  <a:fillRect l="-1282" t="-14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53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9463" y="155140"/>
                <a:ext cx="4513675" cy="6647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1, 4, 7, 9, 9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0, 3, 6, 8, 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0, 3, 6, 8, 3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13, 6, 8, 3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7.5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26, 12, 16, 6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26, 12, 16, 6, 15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21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12, 16,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15, 21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12, 12, 16, 16, 15, 15, 21, 21 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3" y="155140"/>
                <a:ext cx="4513675" cy="6647974"/>
              </a:xfrm>
              <a:prstGeom prst="rect">
                <a:avLst/>
              </a:prstGeom>
              <a:blipFill>
                <a:blip r:embed="rId2"/>
                <a:stretch>
                  <a:fillRect l="-3243" t="-1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0EBC-4AB6-4E38-BC70-F33678CCB85F}"/>
                  </a:ext>
                </a:extLst>
              </p:cNvPr>
              <p:cNvSpPr/>
              <p:nvPr/>
            </p:nvSpPr>
            <p:spPr>
              <a:xfrm>
                <a:off x="4754392" y="101889"/>
                <a:ext cx="4281941" cy="2585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6.3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4.8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−8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−7.5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−10.5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Mean =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Mean =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266.5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0EBC-4AB6-4E38-BC70-F33678CCB8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392" y="101889"/>
                <a:ext cx="4281941" cy="2585323"/>
              </a:xfrm>
              <a:prstGeom prst="rect">
                <a:avLst/>
              </a:prstGeom>
              <a:blipFill>
                <a:blip r:embed="rId3"/>
                <a:stretch>
                  <a:fillRect l="-1282" t="-14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E3C0F0DD-0933-4F20-A940-030AEBE18649}"/>
              </a:ext>
            </a:extLst>
          </p:cNvPr>
          <p:cNvSpPr/>
          <p:nvPr/>
        </p:nvSpPr>
        <p:spPr>
          <a:xfrm>
            <a:off x="4287638" y="190445"/>
            <a:ext cx="405727" cy="316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76957-10F4-46D6-AC6F-99E8FCF196E4}"/>
              </a:ext>
            </a:extLst>
          </p:cNvPr>
          <p:cNvSpPr/>
          <p:nvPr/>
        </p:nvSpPr>
        <p:spPr>
          <a:xfrm>
            <a:off x="4269471" y="155140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10CD87-C541-4FCB-8696-F94BA167F944}"/>
              </a:ext>
            </a:extLst>
          </p:cNvPr>
          <p:cNvSpPr/>
          <p:nvPr/>
        </p:nvSpPr>
        <p:spPr>
          <a:xfrm>
            <a:off x="4240681" y="634544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D68BE0-EC1B-461A-ACE6-EC64D9FFC151}"/>
              </a:ext>
            </a:extLst>
          </p:cNvPr>
          <p:cNvSpPr/>
          <p:nvPr/>
        </p:nvSpPr>
        <p:spPr>
          <a:xfrm>
            <a:off x="4206829" y="1241116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B53D22-AB1E-4808-8A7F-47257BC8E2B4}"/>
              </a:ext>
            </a:extLst>
          </p:cNvPr>
          <p:cNvSpPr/>
          <p:nvPr/>
        </p:nvSpPr>
        <p:spPr>
          <a:xfrm>
            <a:off x="4240681" y="1781076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CFADB6-ECCF-42EE-AED0-44C911350EFD}"/>
              </a:ext>
            </a:extLst>
          </p:cNvPr>
          <p:cNvSpPr/>
          <p:nvPr/>
        </p:nvSpPr>
        <p:spPr>
          <a:xfrm>
            <a:off x="4274533" y="2321036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956744-D1F3-469F-AB29-792730ED9C9D}"/>
              </a:ext>
            </a:extLst>
          </p:cNvPr>
          <p:cNvSpPr/>
          <p:nvPr/>
        </p:nvSpPr>
        <p:spPr>
          <a:xfrm>
            <a:off x="4272751" y="2875583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09158C-F30F-4B65-973F-9E9DDCDCFF25}"/>
              </a:ext>
            </a:extLst>
          </p:cNvPr>
          <p:cNvSpPr/>
          <p:nvPr/>
        </p:nvSpPr>
        <p:spPr>
          <a:xfrm>
            <a:off x="4270969" y="3430130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AF6BB2-F0B1-4B76-9784-F92B40CDEC3E}"/>
              </a:ext>
            </a:extLst>
          </p:cNvPr>
          <p:cNvSpPr/>
          <p:nvPr/>
        </p:nvSpPr>
        <p:spPr>
          <a:xfrm>
            <a:off x="4263415" y="3970090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B75157-17CA-429C-85F1-455AB89351C3}"/>
              </a:ext>
            </a:extLst>
          </p:cNvPr>
          <p:cNvSpPr/>
          <p:nvPr/>
        </p:nvSpPr>
        <p:spPr>
          <a:xfrm>
            <a:off x="4255861" y="4510050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913A69-B150-4761-BDEF-1C4F1F0321A2}"/>
              </a:ext>
            </a:extLst>
          </p:cNvPr>
          <p:cNvSpPr/>
          <p:nvPr/>
        </p:nvSpPr>
        <p:spPr>
          <a:xfrm>
            <a:off x="4248307" y="5050010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A901DC-3EF9-4DC4-93D9-FABCD0F6C9D9}"/>
              </a:ext>
            </a:extLst>
          </p:cNvPr>
          <p:cNvSpPr/>
          <p:nvPr/>
        </p:nvSpPr>
        <p:spPr>
          <a:xfrm>
            <a:off x="4240753" y="5589970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F0C181-A154-4486-9FB9-8DDE3BC87F78}"/>
              </a:ext>
            </a:extLst>
          </p:cNvPr>
          <p:cNvSpPr/>
          <p:nvPr/>
        </p:nvSpPr>
        <p:spPr>
          <a:xfrm>
            <a:off x="4233199" y="6129930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0596BC-D656-4EB0-A56F-3C3BE11B32F7}"/>
              </a:ext>
            </a:extLst>
          </p:cNvPr>
          <p:cNvSpPr/>
          <p:nvPr/>
        </p:nvSpPr>
        <p:spPr>
          <a:xfrm>
            <a:off x="8305695" y="115991"/>
            <a:ext cx="34470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993B9B-DE16-4EA6-A918-2ED95F4BA976}"/>
              </a:ext>
            </a:extLst>
          </p:cNvPr>
          <p:cNvSpPr/>
          <p:nvPr/>
        </p:nvSpPr>
        <p:spPr>
          <a:xfrm>
            <a:off x="8344249" y="706099"/>
            <a:ext cx="490288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8C7162-E114-4BC6-AF99-1727AA6F5710}"/>
              </a:ext>
            </a:extLst>
          </p:cNvPr>
          <p:cNvSpPr/>
          <p:nvPr/>
        </p:nvSpPr>
        <p:spPr>
          <a:xfrm>
            <a:off x="8356815" y="1273627"/>
            <a:ext cx="587160" cy="351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64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858</Words>
  <Application>Microsoft Office PowerPoint</Application>
  <PresentationFormat>On-screen Show (4:3)</PresentationFormat>
  <Paragraphs>110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77</cp:revision>
  <dcterms:created xsi:type="dcterms:W3CDTF">2018-01-26T08:52:52Z</dcterms:created>
  <dcterms:modified xsi:type="dcterms:W3CDTF">2020-02-25T13:54:49Z</dcterms:modified>
</cp:coreProperties>
</file>