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0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chemeClr val="bg1"/>
                </a:solidFill>
              </a:rPr>
              <a:t>Midpoint of two numbers </a:t>
            </a:r>
          </a:p>
          <a:p>
            <a:r>
              <a:rPr lang="en-GB" sz="4400" b="1" dirty="0">
                <a:solidFill>
                  <a:schemeClr val="bg1"/>
                </a:solidFill>
              </a:rPr>
              <a:t>(version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3C87459-BCB0-40C9-AE7A-DE54823515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1026758"/>
                  </p:ext>
                </p:extLst>
              </p:nvPr>
            </p:nvGraphicFramePr>
            <p:xfrm>
              <a:off x="3575445" y="4201077"/>
              <a:ext cx="1986169" cy="16913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3915889912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GB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and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826959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22 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GB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and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371096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22 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GB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and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46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36374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3C87459-BCB0-40C9-AE7A-DE54823515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1026758"/>
                  </p:ext>
                </p:extLst>
              </p:nvPr>
            </p:nvGraphicFramePr>
            <p:xfrm>
              <a:off x="3575445" y="4201077"/>
              <a:ext cx="1986169" cy="16913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3915889912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06" t="-1075" r="-612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26959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06" t="-102174" r="-612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71096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06" t="-200000" r="-612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36374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4188950"/>
                  </p:ext>
                </p:extLst>
              </p:nvPr>
            </p:nvGraphicFramePr>
            <p:xfrm>
              <a:off x="112644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and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4188950"/>
                  </p:ext>
                </p:extLst>
              </p:nvPr>
            </p:nvGraphicFramePr>
            <p:xfrm>
              <a:off x="112644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1075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CCAE312E-7E11-4ED8-A959-4EA3FC590A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8699760"/>
                  </p:ext>
                </p:extLst>
              </p:nvPr>
            </p:nvGraphicFramePr>
            <p:xfrm>
              <a:off x="4823701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and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CCAE312E-7E11-4ED8-A959-4EA3FC590A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8699760"/>
                  </p:ext>
                </p:extLst>
              </p:nvPr>
            </p:nvGraphicFramePr>
            <p:xfrm>
              <a:off x="4823701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7" t="-101075" r="-100920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3016818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1. </a:t>
                          </a:r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8 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2.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oMath>
                          </a14:m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3.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4.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5.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6.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7.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48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8.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48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9.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10.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3016818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2174" r="-100306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200000" r="-100306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300000" r="-100306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04348" r="-100306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98925" r="-10030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05435" r="-100306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97849" r="-100306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797849" r="-100306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07609" r="-100306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96774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7583461"/>
                  </p:ext>
                </p:extLst>
              </p:nvPr>
            </p:nvGraphicFramePr>
            <p:xfrm>
              <a:off x="4572000" y="333513"/>
              <a:ext cx="4310270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5135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2155135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11.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142 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194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12.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14.2 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19.4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13.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7.1 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14.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15.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9.6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16.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9.9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17.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6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.9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18. 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9.9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19.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9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20.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9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7583461"/>
                  </p:ext>
                </p:extLst>
              </p:nvPr>
            </p:nvGraphicFramePr>
            <p:xfrm>
              <a:off x="4572000" y="333513"/>
              <a:ext cx="4310270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5135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2155135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02174" r="-100565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200000" r="-100565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300000" r="-100565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404348" r="-100565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498925" r="-10056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605435" r="-100565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697849" r="-100565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797849" r="-100565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907609" r="-100565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996774" r="-100565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6687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093753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1. </a:t>
                          </a:r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8 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2.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oMath>
                          </a14:m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3.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4.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5.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6.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7.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48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8.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48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9.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10.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093753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2174" r="-100306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102174" r="-613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200000" r="-100306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200000" r="-613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300000" r="-100306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300000" r="-613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04348" r="-100306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04348" r="-613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98925" r="-10030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98925" r="-613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05435" r="-100306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05435" r="-613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97849" r="-100306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97849" r="-613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797849" r="-100306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797849" r="-613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07609" r="-100306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07609" r="-613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96774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96774" r="-613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1964870"/>
                  </p:ext>
                </p:extLst>
              </p:nvPr>
            </p:nvGraphicFramePr>
            <p:xfrm>
              <a:off x="4572000" y="333513"/>
              <a:ext cx="4310270" cy="62444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5135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2155135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11.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142 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194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168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12.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14.2 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19.4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16.8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13.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7.1 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8.4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14.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8.3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15.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−9.6 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−8.3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16.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−9.9 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−8.45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17.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−9.9 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6.9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−8.4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18. 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9.9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19.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9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20.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9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63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</m:t>
                                </m:r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1964870"/>
                  </p:ext>
                </p:extLst>
              </p:nvPr>
            </p:nvGraphicFramePr>
            <p:xfrm>
              <a:off x="4572000" y="333513"/>
              <a:ext cx="4310270" cy="62444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5135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2155135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02174" r="-100565" b="-916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102174" r="-565" b="-9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200000" r="-100565" b="-8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200000" r="-565" b="-8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300000" r="-100565" b="-7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300000" r="-565" b="-7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404348" r="-100565" b="-614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404348" r="-565" b="-6141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498925" r="-100565" b="-5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498925" r="-565" b="-5075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605435" r="-100565" b="-4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605435" r="-565" b="-4130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697849" r="-100565" b="-3086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697849" r="-565" b="-3086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797849" r="-100565" b="-2086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797849" r="-565" b="-2086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907609" r="-100565" b="-1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907609" r="-565" b="-1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927000" r="-10056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927000" r="-56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8525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1356535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1. </a:t>
                          </a:r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8 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2.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oMath>
                          </a14:m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3.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4.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5.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6.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7.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48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8.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48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9.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10.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1356535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2174" r="-100306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102174" r="-613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200000" r="-100306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200000" r="-613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300000" r="-100306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300000" r="-613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04348" r="-100306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04348" r="-613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98925" r="-10030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98925" r="-613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05435" r="-100306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05435" r="-613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97849" r="-100306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97849" r="-613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797849" r="-100306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797849" r="-613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07609" r="-100306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07609" r="-613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96774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96774" r="-613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8009367"/>
                  </p:ext>
                </p:extLst>
              </p:nvPr>
            </p:nvGraphicFramePr>
            <p:xfrm>
              <a:off x="4572000" y="333513"/>
              <a:ext cx="4310270" cy="62444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5135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2155135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11.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142 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194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168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12.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14.2 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19.4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16.8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13.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7.1 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8.4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14.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9.6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8.3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15.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−9.6 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−8.3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16.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−9.9 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−7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−8.45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17.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−9.9 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6.9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−8.4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18. 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−6.9 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9.9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19.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9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FFF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20.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and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9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63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</m:t>
                                </m:r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8009367"/>
                  </p:ext>
                </p:extLst>
              </p:nvPr>
            </p:nvGraphicFramePr>
            <p:xfrm>
              <a:off x="4572000" y="333513"/>
              <a:ext cx="4310270" cy="62444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5135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2155135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Numbers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02174" r="-100565" b="-916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102174" r="-565" b="-91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200000" r="-100565" b="-8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200000" r="-565" b="-8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300000" r="-100565" b="-7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300000" r="-565" b="-7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404348" r="-100565" b="-614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404348" r="-565" b="-6141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498925" r="-100565" b="-5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498925" r="-565" b="-5075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605435" r="-100565" b="-4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605435" r="-565" b="-4130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697849" r="-100565" b="-3086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697849" r="-565" b="-3086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797849" r="-100565" b="-2086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797849" r="-565" b="-2086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907609" r="-100565" b="-1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907609" r="-565" b="-1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927000" r="-10056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565" t="-927000" r="-56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57CCE31-6DDF-4CE6-9F0A-EA2A5CA890F2}"/>
              </a:ext>
            </a:extLst>
          </p:cNvPr>
          <p:cNvSpPr/>
          <p:nvPr/>
        </p:nvSpPr>
        <p:spPr>
          <a:xfrm>
            <a:off x="2662032" y="100898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99949-2340-4D62-B738-36F7D81F24FF}"/>
              </a:ext>
            </a:extLst>
          </p:cNvPr>
          <p:cNvSpPr/>
          <p:nvPr/>
        </p:nvSpPr>
        <p:spPr>
          <a:xfrm>
            <a:off x="2662032" y="161969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4EFE06-4EC5-4A1F-B9BB-DDE1E5A91FE8}"/>
              </a:ext>
            </a:extLst>
          </p:cNvPr>
          <p:cNvSpPr/>
          <p:nvPr/>
        </p:nvSpPr>
        <p:spPr>
          <a:xfrm>
            <a:off x="2662031" y="216965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FA455-E58B-48E2-8C34-83314FB9D0D3}"/>
              </a:ext>
            </a:extLst>
          </p:cNvPr>
          <p:cNvSpPr/>
          <p:nvPr/>
        </p:nvSpPr>
        <p:spPr>
          <a:xfrm>
            <a:off x="2662030" y="271962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F38644-B399-4A6C-B512-7623F44896EC}"/>
              </a:ext>
            </a:extLst>
          </p:cNvPr>
          <p:cNvSpPr/>
          <p:nvPr/>
        </p:nvSpPr>
        <p:spPr>
          <a:xfrm>
            <a:off x="2662029" y="326958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78BE1-41F0-4ED4-AC9F-4BC662CA8760}"/>
              </a:ext>
            </a:extLst>
          </p:cNvPr>
          <p:cNvSpPr/>
          <p:nvPr/>
        </p:nvSpPr>
        <p:spPr>
          <a:xfrm>
            <a:off x="2662028" y="381954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A10CFC-80C2-4D0B-A13D-05B43729EBB1}"/>
              </a:ext>
            </a:extLst>
          </p:cNvPr>
          <p:cNvSpPr/>
          <p:nvPr/>
        </p:nvSpPr>
        <p:spPr>
          <a:xfrm>
            <a:off x="2662027" y="436951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88262-26AD-4508-9A6F-BB45B73FCF1A}"/>
              </a:ext>
            </a:extLst>
          </p:cNvPr>
          <p:cNvSpPr/>
          <p:nvPr/>
        </p:nvSpPr>
        <p:spPr>
          <a:xfrm>
            <a:off x="2662026" y="491947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F9AD7C-F1F3-4DD5-AB6A-55B7E2703766}"/>
              </a:ext>
            </a:extLst>
          </p:cNvPr>
          <p:cNvSpPr/>
          <p:nvPr/>
        </p:nvSpPr>
        <p:spPr>
          <a:xfrm>
            <a:off x="2662025" y="553018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BC3485-1662-4004-A575-3EB1DF45A72C}"/>
              </a:ext>
            </a:extLst>
          </p:cNvPr>
          <p:cNvSpPr/>
          <p:nvPr/>
        </p:nvSpPr>
        <p:spPr>
          <a:xfrm>
            <a:off x="2662024" y="608014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0E4FA-A86D-4362-A10A-58A6312C6C62}"/>
              </a:ext>
            </a:extLst>
          </p:cNvPr>
          <p:cNvSpPr/>
          <p:nvPr/>
        </p:nvSpPr>
        <p:spPr>
          <a:xfrm>
            <a:off x="7504035" y="968967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38B2B3-56EB-490B-9392-EC5200F91B39}"/>
              </a:ext>
            </a:extLst>
          </p:cNvPr>
          <p:cNvSpPr/>
          <p:nvPr/>
        </p:nvSpPr>
        <p:spPr>
          <a:xfrm>
            <a:off x="7504034" y="1498511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0EFE24-B23D-454A-85A3-9FC3E0C80214}"/>
              </a:ext>
            </a:extLst>
          </p:cNvPr>
          <p:cNvSpPr/>
          <p:nvPr/>
        </p:nvSpPr>
        <p:spPr>
          <a:xfrm>
            <a:off x="7504033" y="2129635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A184EC-8E97-4905-9B27-98E5AF8A696B}"/>
              </a:ext>
            </a:extLst>
          </p:cNvPr>
          <p:cNvSpPr/>
          <p:nvPr/>
        </p:nvSpPr>
        <p:spPr>
          <a:xfrm>
            <a:off x="7504032" y="2708551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F2635D-EA53-4567-BCC2-75D534FDE51B}"/>
              </a:ext>
            </a:extLst>
          </p:cNvPr>
          <p:cNvSpPr/>
          <p:nvPr/>
        </p:nvSpPr>
        <p:spPr>
          <a:xfrm>
            <a:off x="7504031" y="3287467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5FC478-620A-43D7-A9B0-AC86164019A9}"/>
              </a:ext>
            </a:extLst>
          </p:cNvPr>
          <p:cNvSpPr/>
          <p:nvPr/>
        </p:nvSpPr>
        <p:spPr>
          <a:xfrm>
            <a:off x="7420903" y="381177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CAC8963-4365-440D-ADAB-1D99258E1DB8}"/>
              </a:ext>
            </a:extLst>
          </p:cNvPr>
          <p:cNvSpPr/>
          <p:nvPr/>
        </p:nvSpPr>
        <p:spPr>
          <a:xfrm>
            <a:off x="7420903" y="4346909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116442-5A93-4741-A97E-AAF2D0AFB350}"/>
              </a:ext>
            </a:extLst>
          </p:cNvPr>
          <p:cNvSpPr/>
          <p:nvPr/>
        </p:nvSpPr>
        <p:spPr>
          <a:xfrm>
            <a:off x="7469213" y="4854265"/>
            <a:ext cx="805069" cy="546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0E87EB-28A5-4499-AFFC-ED872EB0B3B0}"/>
              </a:ext>
            </a:extLst>
          </p:cNvPr>
          <p:cNvSpPr/>
          <p:nvPr/>
        </p:nvSpPr>
        <p:spPr>
          <a:xfrm>
            <a:off x="7504031" y="5451052"/>
            <a:ext cx="805069" cy="509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ACAB72F-D285-47E4-8AF0-CB4981331A35}"/>
              </a:ext>
            </a:extLst>
          </p:cNvPr>
          <p:cNvSpPr/>
          <p:nvPr/>
        </p:nvSpPr>
        <p:spPr>
          <a:xfrm>
            <a:off x="7225748" y="6005503"/>
            <a:ext cx="1311965" cy="554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7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2223</TotalTime>
  <Words>445</Words>
  <Application>Microsoft Office PowerPoint</Application>
  <PresentationFormat>On-screen Show (4:3)</PresentationFormat>
  <Paragraphs>133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2019-10-02T08:48:08Z</dcterms:modified>
</cp:coreProperties>
</file>