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8" r:id="rId2"/>
    <p:sldId id="302" r:id="rId3"/>
    <p:sldId id="304" r:id="rId4"/>
    <p:sldId id="307" r:id="rId5"/>
    <p:sldId id="308" r:id="rId6"/>
    <p:sldId id="310" r:id="rId7"/>
    <p:sldId id="311" r:id="rId8"/>
    <p:sldId id="31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72396" autoAdjust="0"/>
  </p:normalViewPr>
  <p:slideViewPr>
    <p:cSldViewPr snapToGrid="0">
      <p:cViewPr varScale="1">
        <p:scale>
          <a:sx n="62" d="100"/>
          <a:sy n="62" d="100"/>
        </p:scale>
        <p:origin x="228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9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6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9.png"/><Relationship Id="rId21" Type="http://schemas.openxmlformats.org/officeDocument/2006/relationships/image" Target="../media/image54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8.png"/><Relationship Id="rId25" Type="http://schemas.openxmlformats.org/officeDocument/2006/relationships/image" Target="../media/image58.png"/><Relationship Id="rId2" Type="http://schemas.openxmlformats.org/officeDocument/2006/relationships/image" Target="../media/image36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29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43.png"/><Relationship Id="rId24" Type="http://schemas.openxmlformats.org/officeDocument/2006/relationships/image" Target="../media/image57.png"/><Relationship Id="rId5" Type="http://schemas.openxmlformats.org/officeDocument/2006/relationships/image" Target="../media/image38.png"/><Relationship Id="rId15" Type="http://schemas.openxmlformats.org/officeDocument/2006/relationships/image" Target="../media/image47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42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3" Type="http://schemas.openxmlformats.org/officeDocument/2006/relationships/image" Target="../media/image9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image" Target="../media/image63.png"/><Relationship Id="rId16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65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4" Type="http://schemas.openxmlformats.org/officeDocument/2006/relationships/image" Target="../media/image64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26" Type="http://schemas.openxmlformats.org/officeDocument/2006/relationships/image" Target="../media/image85.png"/><Relationship Id="rId3" Type="http://schemas.openxmlformats.org/officeDocument/2006/relationships/image" Target="../media/image9.png"/><Relationship Id="rId21" Type="http://schemas.openxmlformats.org/officeDocument/2006/relationships/image" Target="../media/image81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5" Type="http://schemas.openxmlformats.org/officeDocument/2006/relationships/image" Target="../media/image84.png"/><Relationship Id="rId2" Type="http://schemas.openxmlformats.org/officeDocument/2006/relationships/image" Target="../media/image63.png"/><Relationship Id="rId16" Type="http://schemas.openxmlformats.org/officeDocument/2006/relationships/image" Target="../media/image75.png"/><Relationship Id="rId20" Type="http://schemas.openxmlformats.org/officeDocument/2006/relationships/image" Target="../media/image80.png"/><Relationship Id="rId29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24" Type="http://schemas.openxmlformats.org/officeDocument/2006/relationships/image" Target="../media/image83.png"/><Relationship Id="rId5" Type="http://schemas.openxmlformats.org/officeDocument/2006/relationships/image" Target="../media/image65.png"/><Relationship Id="rId15" Type="http://schemas.openxmlformats.org/officeDocument/2006/relationships/image" Target="../media/image78.png"/><Relationship Id="rId23" Type="http://schemas.openxmlformats.org/officeDocument/2006/relationships/image" Target="../media/image55.png"/><Relationship Id="rId28" Type="http://schemas.openxmlformats.org/officeDocument/2006/relationships/image" Target="../media/image87.png"/><Relationship Id="rId10" Type="http://schemas.openxmlformats.org/officeDocument/2006/relationships/image" Target="../media/image69.png"/><Relationship Id="rId19" Type="http://schemas.openxmlformats.org/officeDocument/2006/relationships/image" Target="../media/image79.png"/><Relationship Id="rId4" Type="http://schemas.openxmlformats.org/officeDocument/2006/relationships/image" Target="../media/image64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Relationship Id="rId22" Type="http://schemas.openxmlformats.org/officeDocument/2006/relationships/image" Target="../media/image82.png"/><Relationship Id="rId27" Type="http://schemas.openxmlformats.org/officeDocument/2006/relationships/image" Target="../media/image86.png"/><Relationship Id="rId30" Type="http://schemas.openxmlformats.org/officeDocument/2006/relationships/image" Target="../media/image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474" y="229312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Normal Distribution: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000" b="1" dirty="0">
                <a:solidFill>
                  <a:schemeClr val="bg1"/>
                </a:solidFill>
              </a:rPr>
              <a:t>Finding Probabilities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642838" y="4255556"/>
                <a:ext cx="523162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100,10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𝑃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85&lt;</m:t>
                        </m:r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𝑋</m:t>
                        </m:r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&lt;115</m:t>
                        </m:r>
                      </m:e>
                    </m:d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lvl="0" indent="-3429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&lt;110</m:t>
                        </m:r>
                      </m:e>
                    </m:d>
                    <m:r>
                      <a:rPr lang="en-GB" sz="2400" b="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838" y="4255556"/>
                <a:ext cx="5231625" cy="1107996"/>
              </a:xfrm>
              <a:prstGeom prst="rect">
                <a:avLst/>
              </a:prstGeom>
              <a:blipFill>
                <a:blip r:embed="rId3"/>
                <a:stretch>
                  <a:fillRect l="-3380" b="-13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BD7C4F7-40D6-413A-946C-F9E5955A4B12}"/>
              </a:ext>
            </a:extLst>
          </p:cNvPr>
          <p:cNvSpPr txBox="1"/>
          <p:nvPr/>
        </p:nvSpPr>
        <p:spPr>
          <a:xfrm>
            <a:off x="5990017" y="499422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5071CC-AF21-4838-971C-C4D617673EE9}"/>
              </a:ext>
            </a:extLst>
          </p:cNvPr>
          <p:cNvSpPr txBox="1"/>
          <p:nvPr/>
        </p:nvSpPr>
        <p:spPr>
          <a:xfrm>
            <a:off x="5990017" y="5603755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35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147484" y="665149"/>
                <a:ext cx="4214433" cy="54784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𝐹𝑜𝑟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100,10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𝑓𝑖𝑛𝑑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𝑠𝑢𝑐h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𝑡h𝑎𝑡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i="1" dirty="0">
                  <a:solidFill>
                    <a:schemeClr val="tx1"/>
                  </a:solidFill>
                </a:endParaRPr>
              </a:p>
              <a:p>
                <a:pPr lvl="0">
                  <a:defRPr/>
                </a:pPr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85&lt;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&lt;115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800" i="1" dirty="0">
                    <a:latin typeface="Cambria Math" panose="02040503050406030204" pitchFamily="18" charset="0"/>
                  </a:rPr>
                  <a:t>Lower:</a:t>
                </a:r>
              </a:p>
              <a:p>
                <a:pPr lvl="0">
                  <a:defRPr/>
                </a:pPr>
                <a:r>
                  <a:rPr lang="en-GB" sz="2800" i="1" dirty="0">
                    <a:latin typeface="Cambria Math" panose="02040503050406030204" pitchFamily="18" charset="0"/>
                  </a:rPr>
                  <a:t>Upper:</a:t>
                </a: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800" i="1" dirty="0">
                    <a:latin typeface="Cambria Math" panose="02040503050406030204" pitchFamily="18" charset="0"/>
                  </a:rPr>
                  <a:t>: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800" i="1" dirty="0">
                    <a:latin typeface="Cambria Math" panose="02040503050406030204" pitchFamily="18" charset="0"/>
                  </a:rPr>
                  <a:t>: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&lt;110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800" i="1" dirty="0">
                    <a:latin typeface="Cambria Math" panose="02040503050406030204" pitchFamily="18" charset="0"/>
                  </a:rPr>
                  <a:t>Lower:</a:t>
                </a:r>
              </a:p>
              <a:p>
                <a:pPr lvl="0">
                  <a:defRPr/>
                </a:pPr>
                <a:r>
                  <a:rPr lang="en-GB" sz="2800" i="1" dirty="0">
                    <a:latin typeface="Cambria Math" panose="02040503050406030204" pitchFamily="18" charset="0"/>
                  </a:rPr>
                  <a:t>Upper:</a:t>
                </a: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800" i="1" dirty="0">
                    <a:latin typeface="Cambria Math" panose="02040503050406030204" pitchFamily="18" charset="0"/>
                  </a:rPr>
                  <a:t>: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800" i="1" dirty="0">
                    <a:latin typeface="Cambria Math" panose="02040503050406030204" pitchFamily="18" charset="0"/>
                  </a:rPr>
                  <a:t>:</a:t>
                </a:r>
              </a:p>
              <a:p>
                <a:pPr lvl="0">
                  <a:defRPr/>
                </a:pPr>
                <a:endParaRPr lang="en-GB" sz="2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665149"/>
                <a:ext cx="4214433" cy="5478423"/>
              </a:xfrm>
              <a:prstGeom prst="rect">
                <a:avLst/>
              </a:prstGeom>
              <a:blipFill>
                <a:blip r:embed="rId2"/>
                <a:stretch>
                  <a:fillRect l="-5058" t="-111" r="-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4542502" y="665152"/>
                <a:ext cx="4601497" cy="5909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𝐹𝑜𝑟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100,10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𝑓𝑖𝑛𝑑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𝑠𝑢𝑐h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𝑡h𝑎𝑡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i="1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92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&lt;107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800" i="1" dirty="0">
                    <a:latin typeface="Cambria Math" panose="02040503050406030204" pitchFamily="18" charset="0"/>
                  </a:rPr>
                  <a:t>Lower:</a:t>
                </a:r>
              </a:p>
              <a:p>
                <a:pPr lvl="0">
                  <a:defRPr/>
                </a:pPr>
                <a:r>
                  <a:rPr lang="en-GB" sz="2800" i="1" dirty="0">
                    <a:latin typeface="Cambria Math" panose="02040503050406030204" pitchFamily="18" charset="0"/>
                  </a:rPr>
                  <a:t>Upper:</a:t>
                </a: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800" i="1" dirty="0">
                    <a:latin typeface="Cambria Math" panose="02040503050406030204" pitchFamily="18" charset="0"/>
                  </a:rPr>
                  <a:t>: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800" i="1" dirty="0">
                    <a:latin typeface="Cambria Math" panose="02040503050406030204" pitchFamily="18" charset="0"/>
                  </a:rPr>
                  <a:t>:</a:t>
                </a: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&lt;123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800" i="1" dirty="0">
                    <a:latin typeface="Cambria Math" panose="02040503050406030204" pitchFamily="18" charset="0"/>
                  </a:rPr>
                  <a:t>Lower:</a:t>
                </a:r>
              </a:p>
              <a:p>
                <a:pPr lvl="0">
                  <a:defRPr/>
                </a:pPr>
                <a:r>
                  <a:rPr lang="en-GB" sz="2800" i="1" dirty="0">
                    <a:latin typeface="Cambria Math" panose="02040503050406030204" pitchFamily="18" charset="0"/>
                  </a:rPr>
                  <a:t>Upper:</a:t>
                </a: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800" i="1" dirty="0">
                    <a:latin typeface="Cambria Math" panose="02040503050406030204" pitchFamily="18" charset="0"/>
                  </a:rPr>
                  <a:t>: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800" i="1" dirty="0">
                    <a:latin typeface="Cambria Math" panose="02040503050406030204" pitchFamily="18" charset="0"/>
                  </a:rPr>
                  <a:t>:</a:t>
                </a:r>
              </a:p>
              <a:p>
                <a:pPr>
                  <a:defRPr/>
                </a:pPr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endParaRPr lang="en-GB" sz="2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502" y="665152"/>
                <a:ext cx="4601497" cy="5909310"/>
              </a:xfrm>
              <a:prstGeom prst="rect">
                <a:avLst/>
              </a:prstGeom>
              <a:blipFill>
                <a:blip r:embed="rId3"/>
                <a:stretch>
                  <a:fillRect l="-4636" t="-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5" y="17375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737563"/>
                <a:ext cx="345132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100,10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24308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2430863"/>
                <a:ext cx="345132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31241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3124163"/>
                <a:ext cx="345132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38174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3817463"/>
                <a:ext cx="345132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𝐴𝑙𝑙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𝑎𝑛𝑠𝑤𝑒𝑟𝑠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𝑡𝑜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3" y="45107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3" y="4510763"/>
                <a:ext cx="345132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3" y="52040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&lt;140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3" y="5204063"/>
                <a:ext cx="3451329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78430" y="5897363"/>
                <a:ext cx="36501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&lt;160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30" y="5897363"/>
                <a:ext cx="3650102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26062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𝐹𝑜𝑟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100,</m:t>
                              </m:r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𝑓𝑖𝑛𝑑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𝑠𝑢𝑐h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𝑡h𝑎𝑡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i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1105818"/>
                <a:ext cx="3978973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17375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1737563"/>
                <a:ext cx="3451329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24308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2430863"/>
                <a:ext cx="3451329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3124162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3124162"/>
                <a:ext cx="3451329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26062" y="3879018"/>
                <a:ext cx="3850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𝐹𝑜𝑟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90</m:t>
                              </m:r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𝑓𝑖𝑛𝑑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𝑠𝑢𝑐h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𝑡h𝑎𝑡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i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3879018"/>
                <a:ext cx="3850734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45107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4510763"/>
                <a:ext cx="3451329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52040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5204063"/>
                <a:ext cx="3451329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805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5" y="17375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737563"/>
                <a:ext cx="345132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100,10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24308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2430863"/>
                <a:ext cx="345132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31241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3124163"/>
                <a:ext cx="345132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38174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3817463"/>
                <a:ext cx="345132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𝐴𝑙𝑙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𝑎𝑛𝑠𝑤𝑒𝑟𝑠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𝑡𝑜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3" y="45107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3" y="4510763"/>
                <a:ext cx="345132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3" y="52040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&lt;140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3" y="5204063"/>
                <a:ext cx="3451329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78430" y="5897363"/>
                <a:ext cx="36501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&lt;160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30" y="5897363"/>
                <a:ext cx="3650102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26062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1105818"/>
                <a:ext cx="3978973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17375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1737563"/>
                <a:ext cx="3451329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24308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2430863"/>
                <a:ext cx="3451329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3124162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3124162"/>
                <a:ext cx="3451329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26062" y="3879018"/>
                <a:ext cx="3850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90</m:t>
                              </m:r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3879018"/>
                <a:ext cx="3850734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45107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4510763"/>
                <a:ext cx="3451329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5204063"/>
                <a:ext cx="34513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5204063"/>
                <a:ext cx="3451329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8753" y="215386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=0.3829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3" y="2153864"/>
                <a:ext cx="1174617" cy="276999"/>
              </a:xfrm>
              <a:prstGeom prst="rect">
                <a:avLst/>
              </a:prstGeom>
              <a:blipFill>
                <a:blip r:embed="rId18"/>
                <a:stretch>
                  <a:fillRect l="-4663" r="-4145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48752" y="2839871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=0.6827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2839871"/>
                <a:ext cx="1174617" cy="276999"/>
              </a:xfrm>
              <a:prstGeom prst="rect">
                <a:avLst/>
              </a:prstGeom>
              <a:blipFill>
                <a:blip r:embed="rId19"/>
                <a:stretch>
                  <a:fillRect l="-4663" r="-414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48752" y="3456227"/>
                <a:ext cx="10768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3413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3456227"/>
                <a:ext cx="1076833" cy="276999"/>
              </a:xfrm>
              <a:prstGeom prst="rect">
                <a:avLst/>
              </a:prstGeom>
              <a:blipFill>
                <a:blip r:embed="rId20"/>
                <a:stretch>
                  <a:fillRect l="-7955" t="-28889" r="-12500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8753" y="4194087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=0.5000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3" y="4194087"/>
                <a:ext cx="1174617" cy="276999"/>
              </a:xfrm>
              <a:prstGeom prst="rect">
                <a:avLst/>
              </a:prstGeom>
              <a:blipFill>
                <a:blip r:embed="rId21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8752" y="488009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=0.5000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4880094"/>
                <a:ext cx="1174617" cy="276999"/>
              </a:xfrm>
              <a:prstGeom prst="rect">
                <a:avLst/>
              </a:prstGeom>
              <a:blipFill>
                <a:blip r:embed="rId22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48752" y="5496450"/>
                <a:ext cx="9982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=9772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5496450"/>
                <a:ext cx="998287" cy="276999"/>
              </a:xfrm>
              <a:prstGeom prst="rect">
                <a:avLst/>
              </a:prstGeom>
              <a:blipFill>
                <a:blip r:embed="rId23"/>
                <a:stretch>
                  <a:fillRect l="-5488" r="-487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07682" y="215386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=0.1974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2" y="2153864"/>
                <a:ext cx="1174617" cy="276999"/>
              </a:xfrm>
              <a:prstGeom prst="rect">
                <a:avLst/>
              </a:prstGeom>
              <a:blipFill>
                <a:blip r:embed="rId24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07681" y="2839871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=0.3829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2839871"/>
                <a:ext cx="1174617" cy="276999"/>
              </a:xfrm>
              <a:prstGeom prst="rect">
                <a:avLst/>
              </a:prstGeom>
              <a:blipFill>
                <a:blip r:embed="rId25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07681" y="3456227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=0.4937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3456227"/>
                <a:ext cx="1174617" cy="276999"/>
              </a:xfrm>
              <a:prstGeom prst="rect">
                <a:avLst/>
              </a:prstGeom>
              <a:blipFill>
                <a:blip r:embed="rId26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07681" y="4924338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=0.1746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4924338"/>
                <a:ext cx="1174617" cy="276999"/>
              </a:xfrm>
              <a:prstGeom prst="rect">
                <a:avLst/>
              </a:prstGeom>
              <a:blipFill>
                <a:blip r:embed="rId27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07681" y="5555442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=0.3413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5555442"/>
                <a:ext cx="1174617" cy="276999"/>
              </a:xfrm>
              <a:prstGeom prst="rect">
                <a:avLst/>
              </a:prstGeom>
              <a:blipFill>
                <a:blip r:embed="rId28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48751" y="6312149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=0.5000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1" y="6312149"/>
                <a:ext cx="1174617" cy="276999"/>
              </a:xfrm>
              <a:prstGeom prst="rect">
                <a:avLst/>
              </a:prstGeom>
              <a:blipFill>
                <a:blip r:embed="rId29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78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5" y="17375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737563"/>
                <a:ext cx="258493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100,10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24308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2430863"/>
                <a:ext cx="258493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31241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&lt;150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3124163"/>
                <a:ext cx="258493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𝐴𝑙𝑙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𝑎𝑛𝑠𝑤𝑒𝑟𝑠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𝑡𝑜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3" y="45107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3" y="4510763"/>
                <a:ext cx="258493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3" y="52040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3" y="5204063"/>
                <a:ext cx="238616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78430" y="58973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≤90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30" y="5897363"/>
                <a:ext cx="238616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26062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1105818"/>
                <a:ext cx="3978973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17375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1737563"/>
                <a:ext cx="2584938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24308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2430863"/>
                <a:ext cx="2386166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3124162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&lt;75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3124162"/>
                <a:ext cx="2386166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26062" y="3879018"/>
                <a:ext cx="39789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105</m:t>
                              </m:r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3879018"/>
                <a:ext cx="3978974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45107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4510763"/>
                <a:ext cx="2584938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40785" y="3817463"/>
                <a:ext cx="39998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100,100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3817463"/>
                <a:ext cx="3999878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52040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5204063"/>
                <a:ext cx="2584938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69089" y="5918487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&lt;130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89" y="5918487"/>
                <a:ext cx="2584938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28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5" y="17375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737563"/>
                <a:ext cx="258493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100,10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24308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2430863"/>
                <a:ext cx="258493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31241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&lt;150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3124163"/>
                <a:ext cx="258493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𝐴𝑙𝑙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𝑎𝑛𝑠𝑤𝑒𝑟𝑠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𝑡𝑜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3" y="45107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3" y="4510763"/>
                <a:ext cx="258493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3" y="52040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3" y="5204063"/>
                <a:ext cx="238616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78430" y="58973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≤90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30" y="5897363"/>
                <a:ext cx="238616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26062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1105818"/>
                <a:ext cx="3978973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17375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1737563"/>
                <a:ext cx="2584938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24308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2430863"/>
                <a:ext cx="2386166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3124162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&lt;75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3124162"/>
                <a:ext cx="2386166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26062" y="3879018"/>
                <a:ext cx="39789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105</m:t>
                              </m:r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3879018"/>
                <a:ext cx="3978974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45107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4510763"/>
                <a:ext cx="2584938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6" y="52040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6" y="5204063"/>
                <a:ext cx="2584938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40785" y="3817463"/>
                <a:ext cx="39998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100,100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3817463"/>
                <a:ext cx="3999878" cy="369332"/>
              </a:xfrm>
              <a:prstGeom prst="rect">
                <a:avLst/>
              </a:prstGeom>
              <a:blipFill>
                <a:blip r:embed="rId1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8753" y="215386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=0.6915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3" y="2153864"/>
                <a:ext cx="1174617" cy="276999"/>
              </a:xfrm>
              <a:prstGeom prst="rect">
                <a:avLst/>
              </a:prstGeom>
              <a:blipFill>
                <a:blip r:embed="rId18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48752" y="2839871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=0.8413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2839871"/>
                <a:ext cx="1174617" cy="276999"/>
              </a:xfrm>
              <a:prstGeom prst="rect">
                <a:avLst/>
              </a:prstGeom>
              <a:blipFill>
                <a:blip r:embed="rId19"/>
                <a:stretch>
                  <a:fillRect l="-4663" r="-414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8752" y="3456227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=1.0000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3456227"/>
                <a:ext cx="1174617" cy="276999"/>
              </a:xfrm>
              <a:prstGeom prst="rect">
                <a:avLst/>
              </a:prstGeom>
              <a:blipFill>
                <a:blip r:embed="rId20"/>
                <a:stretch>
                  <a:fillRect l="-4663" r="-414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48752" y="4909590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=0.6915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4909590"/>
                <a:ext cx="1174617" cy="276999"/>
              </a:xfrm>
              <a:prstGeom prst="rect">
                <a:avLst/>
              </a:prstGeom>
              <a:blipFill>
                <a:blip r:embed="rId21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8752" y="5525946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=0.1587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5525946"/>
                <a:ext cx="1174617" cy="276999"/>
              </a:xfrm>
              <a:prstGeom prst="rect">
                <a:avLst/>
              </a:prstGeom>
              <a:blipFill>
                <a:blip r:embed="rId22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07682" y="215386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=0.8413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2" y="2153864"/>
                <a:ext cx="1174617" cy="276999"/>
              </a:xfrm>
              <a:prstGeom prst="rect">
                <a:avLst/>
              </a:prstGeom>
              <a:blipFill>
                <a:blip r:embed="rId23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07681" y="2839871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=0.0227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2839871"/>
                <a:ext cx="1174617" cy="276999"/>
              </a:xfrm>
              <a:prstGeom prst="rect">
                <a:avLst/>
              </a:prstGeom>
              <a:blipFill>
                <a:blip r:embed="rId24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207681" y="3456227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=0.0000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3456227"/>
                <a:ext cx="1174617" cy="276999"/>
              </a:xfrm>
              <a:prstGeom prst="rect">
                <a:avLst/>
              </a:prstGeom>
              <a:blipFill>
                <a:blip r:embed="rId25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07681" y="4924338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=0.5000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4924338"/>
                <a:ext cx="1174617" cy="276999"/>
              </a:xfrm>
              <a:prstGeom prst="rect">
                <a:avLst/>
              </a:prstGeom>
              <a:blipFill>
                <a:blip r:embed="rId26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07681" y="5555442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=0.8413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5555442"/>
                <a:ext cx="1174617" cy="276999"/>
              </a:xfrm>
              <a:prstGeom prst="rect">
                <a:avLst/>
              </a:prstGeom>
              <a:blipFill>
                <a:blip r:embed="rId27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46557" y="629692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=0.1587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57" y="6296924"/>
                <a:ext cx="1174617" cy="276999"/>
              </a:xfrm>
              <a:prstGeom prst="rect">
                <a:avLst/>
              </a:prstGeom>
              <a:blipFill>
                <a:blip r:embed="rId28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69089" y="5918487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&lt;130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89" y="5918487"/>
                <a:ext cx="2584938" cy="43088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206554" y="6269866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=1.0000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554" y="6269866"/>
                <a:ext cx="1174617" cy="276999"/>
              </a:xfrm>
              <a:prstGeom prst="rect">
                <a:avLst/>
              </a:prstGeom>
              <a:blipFill>
                <a:blip r:embed="rId30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73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5" y="17375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737563"/>
                <a:ext cx="258493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100,10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24308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2430863"/>
                <a:ext cx="238616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31241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3124163"/>
                <a:ext cx="238616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𝐴𝑙𝑙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𝑎𝑛𝑠𝑤𝑒𝑟𝑠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𝑡𝑜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26062" y="1105818"/>
                <a:ext cx="38716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100,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1105818"/>
                <a:ext cx="3871637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26061" y="3864806"/>
                <a:ext cx="3722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95</m:t>
                              </m:r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1" y="3864806"/>
                <a:ext cx="3722494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45107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4510763"/>
                <a:ext cx="2584938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40785" y="3817463"/>
                <a:ext cx="38716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100,25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3817463"/>
                <a:ext cx="3871637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73194" y="5142507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&lt;95</m:t>
                          </m:r>
                        </m:e>
                      </m:d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8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194" y="5142507"/>
                <a:ext cx="2386166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69089" y="5918487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89" y="5918487"/>
                <a:ext cx="2584938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339558" y="4449208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58" y="4449208"/>
                <a:ext cx="2584938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339557" y="5142508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57" y="5142508"/>
                <a:ext cx="2386166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339557" y="5835808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≥80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57" y="5835808"/>
                <a:ext cx="2386166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28512" y="1712830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512" y="1712830"/>
                <a:ext cx="2584938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28511" y="2406130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511" y="2406130"/>
                <a:ext cx="2386166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28511" y="3099430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&gt;64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511" y="3099430"/>
                <a:ext cx="2386166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4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5" y="17375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737563"/>
                <a:ext cx="258493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100,10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1105818"/>
                <a:ext cx="397897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24308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2430863"/>
                <a:ext cx="238616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40784" y="3124163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≥95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4" y="3124163"/>
                <a:ext cx="238616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𝐴𝑙𝑙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𝑎𝑛𝑠𝑤𝑒𝑟𝑠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𝑡𝑜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9" y="412518"/>
                <a:ext cx="2355132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26062" y="1105818"/>
                <a:ext cx="38716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100,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35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2" y="1105818"/>
                <a:ext cx="3871637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26061" y="3864806"/>
                <a:ext cx="3722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95</m:t>
                              </m:r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1" y="3864806"/>
                <a:ext cx="3722494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70217" y="4510763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17" y="4510763"/>
                <a:ext cx="2584938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40785" y="3817463"/>
                <a:ext cx="38716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𝐹𝑜𝑟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𝑋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~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</m:t>
                      </m:r>
                      <m:d>
                        <m:d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100,25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𝑓𝑖𝑛𝑑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𝑠𝑢𝑐h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𝑡h𝑎𝑡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" y="3817463"/>
                <a:ext cx="3871637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73194" y="5142507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194" y="5142507"/>
                <a:ext cx="2386166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69089" y="5918487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89" y="5918487"/>
                <a:ext cx="2584938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339558" y="4449208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58" y="4449208"/>
                <a:ext cx="2584938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339557" y="5142508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57" y="5142508"/>
                <a:ext cx="2386166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339557" y="5835808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≥81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57" y="5835808"/>
                <a:ext cx="2386166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28512" y="1712830"/>
                <a:ext cx="25849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&gt;105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512" y="1712830"/>
                <a:ext cx="2584938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28511" y="2406130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&lt;95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511" y="2406130"/>
                <a:ext cx="2386166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28511" y="3099430"/>
                <a:ext cx="23861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&gt;64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511" y="3099430"/>
                <a:ext cx="2386166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48753" y="215386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=0.3085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3" y="2153864"/>
                <a:ext cx="1174617" cy="276999"/>
              </a:xfrm>
              <a:prstGeom prst="rect">
                <a:avLst/>
              </a:prstGeom>
              <a:blipFill>
                <a:blip r:embed="rId19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48752" y="2839871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=0.3085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2839871"/>
                <a:ext cx="1174617" cy="276999"/>
              </a:xfrm>
              <a:prstGeom prst="rect">
                <a:avLst/>
              </a:prstGeom>
              <a:blipFill>
                <a:blip r:embed="rId20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48752" y="3456227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=0.6915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3456227"/>
                <a:ext cx="1174617" cy="276999"/>
              </a:xfrm>
              <a:prstGeom prst="rect">
                <a:avLst/>
              </a:prstGeom>
              <a:blipFill>
                <a:blip r:embed="rId21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8752" y="4909590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=0.1587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4909590"/>
                <a:ext cx="1174617" cy="276999"/>
              </a:xfrm>
              <a:prstGeom prst="rect">
                <a:avLst/>
              </a:prstGeom>
              <a:blipFill>
                <a:blip r:embed="rId22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48752" y="5525946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=0.1587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52" y="5525946"/>
                <a:ext cx="1174617" cy="276999"/>
              </a:xfrm>
              <a:prstGeom prst="rect">
                <a:avLst/>
              </a:prstGeom>
              <a:blipFill>
                <a:blip r:embed="rId23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07682" y="215386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=0.1990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2" y="2153864"/>
                <a:ext cx="1174617" cy="276999"/>
              </a:xfrm>
              <a:prstGeom prst="rect">
                <a:avLst/>
              </a:prstGeom>
              <a:blipFill>
                <a:blip r:embed="rId24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07681" y="2839871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=0.1990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2839871"/>
                <a:ext cx="1174617" cy="276999"/>
              </a:xfrm>
              <a:prstGeom prst="rect">
                <a:avLst/>
              </a:prstGeom>
              <a:blipFill>
                <a:blip r:embed="rId25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207681" y="3456227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=1.0000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3456227"/>
                <a:ext cx="1174617" cy="276999"/>
              </a:xfrm>
              <a:prstGeom prst="rect">
                <a:avLst/>
              </a:prstGeom>
              <a:blipFill>
                <a:blip r:embed="rId26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07681" y="4924338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=0.0227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4924338"/>
                <a:ext cx="1174617" cy="276999"/>
              </a:xfrm>
              <a:prstGeom prst="rect">
                <a:avLst/>
              </a:prstGeom>
              <a:blipFill>
                <a:blip r:embed="rId27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207681" y="5555442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=0.5000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681" y="5555442"/>
                <a:ext cx="1174617" cy="276999"/>
              </a:xfrm>
              <a:prstGeom prst="rect">
                <a:avLst/>
              </a:prstGeom>
              <a:blipFill>
                <a:blip r:embed="rId28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46557" y="6296924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=0.9999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57" y="6296924"/>
                <a:ext cx="1174617" cy="276999"/>
              </a:xfrm>
              <a:prstGeom prst="rect">
                <a:avLst/>
              </a:prstGeom>
              <a:blipFill>
                <a:blip r:embed="rId29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06554" y="6269866"/>
                <a:ext cx="1174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=0.1587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554" y="6269866"/>
                <a:ext cx="1174617" cy="276999"/>
              </a:xfrm>
              <a:prstGeom prst="rect">
                <a:avLst/>
              </a:prstGeom>
              <a:blipFill>
                <a:blip r:embed="rId30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993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1666</TotalTime>
  <Words>866</Words>
  <Application>Microsoft Office PowerPoint</Application>
  <PresentationFormat>On-screen Show (4:3)</PresentationFormat>
  <Paragraphs>173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Normal Distribution:  Finding Probabilities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2018-12-13T08:19:20Z</dcterms:modified>
</cp:coreProperties>
</file>