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4" r:id="rId2"/>
    <p:sldId id="335" r:id="rId3"/>
    <p:sldId id="338" r:id="rId4"/>
    <p:sldId id="339" r:id="rId5"/>
    <p:sldId id="331" r:id="rId6"/>
    <p:sldId id="33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80928" autoAdjust="0"/>
  </p:normalViewPr>
  <p:slideViewPr>
    <p:cSldViewPr snapToGrid="0">
      <p:cViewPr varScale="1">
        <p:scale>
          <a:sx n="69" d="100"/>
          <a:sy n="69" d="100"/>
        </p:scale>
        <p:origin x="199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58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48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986" y="174548"/>
            <a:ext cx="7055395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Ordering decimals – version 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334176" y="3910989"/>
                <a:ext cx="4572000" cy="16312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0.6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endParaRPr lang="en-GB" sz="20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0.7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.67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76" y="3910989"/>
                <a:ext cx="4572000" cy="16312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44764"/>
                  </p:ext>
                </p:extLst>
              </p:nvPr>
            </p:nvGraphicFramePr>
            <p:xfrm>
              <a:off x="410818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0.681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0.720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44764"/>
                  </p:ext>
                </p:extLst>
              </p:nvPr>
            </p:nvGraphicFramePr>
            <p:xfrm>
              <a:off x="410818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102083" r="-156967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102083" r="-1747" b="-9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200000" r="-156967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200000" r="-1747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300000" r="-15696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300000" r="-1747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400000" r="-156967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400000" r="-1747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505208" r="-156967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505208" r="-1747" b="-5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598969" r="-156967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598969" r="-1747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698969" r="-156967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698969" r="-1747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798969" r="-156967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798969" r="-1747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908333" r="-156967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908333" r="-1747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" t="-997938" r="-156967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2489" t="-997938" r="-1747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E71AE59-92FF-4555-A343-7F2235B3AA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7421719"/>
                  </p:ext>
                </p:extLst>
              </p:nvPr>
            </p:nvGraphicFramePr>
            <p:xfrm>
              <a:off x="5079462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0.699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0.699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0.069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E71AE59-92FF-4555-A343-7F2235B3AA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7421719"/>
                  </p:ext>
                </p:extLst>
              </p:nvPr>
            </p:nvGraphicFramePr>
            <p:xfrm>
              <a:off x="5079462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102083" r="-156967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102083" r="-1747" b="-9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200000" r="-156967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200000" r="-1747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300000" r="-15696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300000" r="-1747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400000" r="-156967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400000" r="-1747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505208" r="-156967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505208" r="-1747" b="-5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598969" r="-156967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598969" r="-1747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698969" r="-156967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698969" r="-1747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798969" r="-156967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798969" r="-1747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908333" r="-156967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908333" r="-1747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997938" r="-156967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997938" r="-1747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7633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0818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0.681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0.720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0818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102083" r="-156967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102083" r="-155333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102083" r="-1747" b="-9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200000" r="-156967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200000" r="-155333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200000" r="-1747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300000" r="-15696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300000" r="-155333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300000" r="-1747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400000" r="-156967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400000" r="-155333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400000" r="-1747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505208" r="-156967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505208" r="-155333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505208" r="-1747" b="-5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598969" r="-156967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598969" r="-155333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598969" r="-1747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698969" r="-156967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698969" r="-155333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698969" r="-1747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798969" r="-156967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798969" r="-155333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798969" r="-1747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908333" r="-156967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908333" r="-155333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908333" r="-1747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997938" r="-156967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997938" r="-155333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997938" r="-1747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E71AE59-92FF-4555-A343-7F2235B3AA3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079462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0.699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0.699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0.069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E71AE59-92FF-4555-A343-7F2235B3AA3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079462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102083" r="-156967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102083" r="-155333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102083" r="-1747" b="-9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200000" r="-156967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200000" r="-155333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200000" r="-1747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300000" r="-15696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300000" r="-155333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300000" r="-1747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400000" r="-156967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400000" r="-155333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400000" r="-1747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505208" r="-156967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505208" r="-155333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505208" r="-1747" b="-5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598969" r="-156967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598969" r="-155333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598969" r="-1747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698969" r="-156967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698969" r="-155333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698969" r="-1747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798969" r="-156967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798969" r="-155333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798969" r="-1747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908333" r="-156967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908333" r="-155333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908333" r="-1747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997938" r="-156967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997938" r="-155333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997938" r="-1747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6545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0818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0.681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0.720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0818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102083" r="-156967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102083" r="-155333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102083" r="-1747" b="-9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200000" r="-156967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200000" r="-155333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200000" r="-1747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300000" r="-15696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300000" r="-155333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300000" r="-1747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400000" r="-156967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400000" r="-155333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400000" r="-1747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505208" r="-156967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505208" r="-155333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505208" r="-1747" b="-5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598969" r="-156967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598969" r="-155333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598969" r="-1747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698969" r="-156967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698969" r="-155333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698969" r="-1747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798969" r="-156967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798969" r="-155333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798969" r="-1747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908333" r="-156967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908333" r="-155333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908333" r="-1747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410" t="-997938" r="-156967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3333" t="-997938" r="-155333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2489" t="-997938" r="-1747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E71AE59-92FF-4555-A343-7F2235B3AA3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079462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0.699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0.699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0.0702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0.069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−0.096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−0.96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−0.207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E71AE59-92FF-4555-A343-7F2235B3AA3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079462" y="109724"/>
              <a:ext cx="3793191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4889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393902">
                      <a:extLst>
                        <a:ext uri="{9D8B030D-6E8A-4147-A177-3AD203B41FA5}">
                          <a16:colId xmlns:a16="http://schemas.microsoft.com/office/drawing/2014/main" val="239209447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Left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Sign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Right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102083" r="-156967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102083" r="-155333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102083" r="-1747" b="-9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200000" r="-156967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200000" r="-155333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200000" r="-1747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300000" r="-15696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300000" r="-155333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300000" r="-1747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400000" r="-156967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400000" r="-155333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400000" r="-1747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505208" r="-156967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505208" r="-155333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505208" r="-1747" b="-5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598969" r="-156967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598969" r="-155333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598969" r="-1747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698969" r="-156967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698969" r="-155333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698969" r="-1747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798969" r="-156967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798969" r="-155333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798969" r="-1747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908333" r="-156967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908333" r="-155333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908333" r="-1747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410" t="-997938" r="-156967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63333" t="-997938" r="-155333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172489" t="-997938" r="-1747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BA77584F-FF97-4349-AB44-7D1EB226A4D2}"/>
              </a:ext>
            </a:extLst>
          </p:cNvPr>
          <p:cNvSpPr/>
          <p:nvPr/>
        </p:nvSpPr>
        <p:spPr>
          <a:xfrm>
            <a:off x="565361" y="71561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56BC-867F-4094-938D-049ACAC60A08}"/>
              </a:ext>
            </a:extLst>
          </p:cNvPr>
          <p:cNvSpPr/>
          <p:nvPr/>
        </p:nvSpPr>
        <p:spPr>
          <a:xfrm>
            <a:off x="565361" y="132151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7B1040-CD86-482D-AE0F-D3136D7BAC01}"/>
              </a:ext>
            </a:extLst>
          </p:cNvPr>
          <p:cNvSpPr/>
          <p:nvPr/>
        </p:nvSpPr>
        <p:spPr>
          <a:xfrm>
            <a:off x="543059" y="1905101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161D31-E03C-4AB9-9AD6-77DDCB883ECE}"/>
              </a:ext>
            </a:extLst>
          </p:cNvPr>
          <p:cNvSpPr/>
          <p:nvPr/>
        </p:nvSpPr>
        <p:spPr>
          <a:xfrm>
            <a:off x="554210" y="2488692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E0D15B-DA1D-42DF-9138-BD929F8CEB69}"/>
              </a:ext>
            </a:extLst>
          </p:cNvPr>
          <p:cNvSpPr/>
          <p:nvPr/>
        </p:nvSpPr>
        <p:spPr>
          <a:xfrm>
            <a:off x="565361" y="3067586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609F9D-5146-4435-A0A8-88F2A02B0C22}"/>
              </a:ext>
            </a:extLst>
          </p:cNvPr>
          <p:cNvSpPr/>
          <p:nvPr/>
        </p:nvSpPr>
        <p:spPr>
          <a:xfrm>
            <a:off x="565361" y="3655874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58CF3-3359-4095-A8C7-A341251DC978}"/>
              </a:ext>
            </a:extLst>
          </p:cNvPr>
          <p:cNvSpPr/>
          <p:nvPr/>
        </p:nvSpPr>
        <p:spPr>
          <a:xfrm>
            <a:off x="565361" y="426176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DF1955-2ADB-4556-AD7E-03976B70DB46}"/>
              </a:ext>
            </a:extLst>
          </p:cNvPr>
          <p:cNvSpPr/>
          <p:nvPr/>
        </p:nvSpPr>
        <p:spPr>
          <a:xfrm>
            <a:off x="565361" y="4854521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92E285-9D1A-4CB9-A8D4-C8DA6A6E7025}"/>
              </a:ext>
            </a:extLst>
          </p:cNvPr>
          <p:cNvSpPr/>
          <p:nvPr/>
        </p:nvSpPr>
        <p:spPr>
          <a:xfrm>
            <a:off x="554988" y="5439942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CC0A21-8D37-4709-8937-0E81FD148D83}"/>
              </a:ext>
            </a:extLst>
          </p:cNvPr>
          <p:cNvSpPr/>
          <p:nvPr/>
        </p:nvSpPr>
        <p:spPr>
          <a:xfrm>
            <a:off x="554988" y="604217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546930-FE68-4D69-A2A1-B22F13ADB861}"/>
              </a:ext>
            </a:extLst>
          </p:cNvPr>
          <p:cNvSpPr/>
          <p:nvPr/>
        </p:nvSpPr>
        <p:spPr>
          <a:xfrm>
            <a:off x="2901661" y="71561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7E398A-7C17-4041-B34E-5889B5EDE1A3}"/>
              </a:ext>
            </a:extLst>
          </p:cNvPr>
          <p:cNvSpPr/>
          <p:nvPr/>
        </p:nvSpPr>
        <p:spPr>
          <a:xfrm>
            <a:off x="2901661" y="132151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932D10-F63B-4686-8138-165F840B2E38}"/>
              </a:ext>
            </a:extLst>
          </p:cNvPr>
          <p:cNvSpPr/>
          <p:nvPr/>
        </p:nvSpPr>
        <p:spPr>
          <a:xfrm>
            <a:off x="2879359" y="1905101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D7A958-A9FB-46AB-A348-47E1E15569C7}"/>
              </a:ext>
            </a:extLst>
          </p:cNvPr>
          <p:cNvSpPr/>
          <p:nvPr/>
        </p:nvSpPr>
        <p:spPr>
          <a:xfrm>
            <a:off x="2890510" y="2488692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A24D1D-A663-4746-B33C-8A38A979C5C7}"/>
              </a:ext>
            </a:extLst>
          </p:cNvPr>
          <p:cNvSpPr/>
          <p:nvPr/>
        </p:nvSpPr>
        <p:spPr>
          <a:xfrm>
            <a:off x="2901661" y="3067586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E15324-0033-44D3-B1AD-2094DB54A059}"/>
              </a:ext>
            </a:extLst>
          </p:cNvPr>
          <p:cNvSpPr/>
          <p:nvPr/>
        </p:nvSpPr>
        <p:spPr>
          <a:xfrm>
            <a:off x="2901661" y="3655874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C456FA-B19E-40E4-ABFE-C413D9046526}"/>
              </a:ext>
            </a:extLst>
          </p:cNvPr>
          <p:cNvSpPr/>
          <p:nvPr/>
        </p:nvSpPr>
        <p:spPr>
          <a:xfrm>
            <a:off x="2901661" y="426176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32E81A-974E-4A8E-9323-739BABA2FE5D}"/>
              </a:ext>
            </a:extLst>
          </p:cNvPr>
          <p:cNvSpPr/>
          <p:nvPr/>
        </p:nvSpPr>
        <p:spPr>
          <a:xfrm>
            <a:off x="2901661" y="4854521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1713CD-3E04-4326-8715-E6667918D7D9}"/>
              </a:ext>
            </a:extLst>
          </p:cNvPr>
          <p:cNvSpPr/>
          <p:nvPr/>
        </p:nvSpPr>
        <p:spPr>
          <a:xfrm>
            <a:off x="2891288" y="5439942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5A5BF83-B330-41A2-9597-28D2F24865D5}"/>
              </a:ext>
            </a:extLst>
          </p:cNvPr>
          <p:cNvSpPr/>
          <p:nvPr/>
        </p:nvSpPr>
        <p:spPr>
          <a:xfrm>
            <a:off x="2891288" y="604217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8E18D4-3E4A-4970-8E9F-F0D5C6A2A6D1}"/>
              </a:ext>
            </a:extLst>
          </p:cNvPr>
          <p:cNvSpPr/>
          <p:nvPr/>
        </p:nvSpPr>
        <p:spPr>
          <a:xfrm>
            <a:off x="2026207" y="701366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A91E3D-CBAE-4637-8156-BCD7B9788DD7}"/>
              </a:ext>
            </a:extLst>
          </p:cNvPr>
          <p:cNvSpPr/>
          <p:nvPr/>
        </p:nvSpPr>
        <p:spPr>
          <a:xfrm>
            <a:off x="2026207" y="1307259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19696B-985A-457F-BC72-B1B78BA644B9}"/>
              </a:ext>
            </a:extLst>
          </p:cNvPr>
          <p:cNvSpPr/>
          <p:nvPr/>
        </p:nvSpPr>
        <p:spPr>
          <a:xfrm>
            <a:off x="2003905" y="1890850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1614B98-A31D-4814-9D2F-3A7340B45BE8}"/>
              </a:ext>
            </a:extLst>
          </p:cNvPr>
          <p:cNvSpPr/>
          <p:nvPr/>
        </p:nvSpPr>
        <p:spPr>
          <a:xfrm>
            <a:off x="2015056" y="2474441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5BEF5C-ED4B-40E7-822C-ADD93A40E3C4}"/>
              </a:ext>
            </a:extLst>
          </p:cNvPr>
          <p:cNvSpPr/>
          <p:nvPr/>
        </p:nvSpPr>
        <p:spPr>
          <a:xfrm>
            <a:off x="2026207" y="3053335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97FEC8-B8FE-4B15-A568-5D912CF4D6CC}"/>
              </a:ext>
            </a:extLst>
          </p:cNvPr>
          <p:cNvSpPr/>
          <p:nvPr/>
        </p:nvSpPr>
        <p:spPr>
          <a:xfrm>
            <a:off x="2026207" y="3641623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5F2783-B9DE-4B31-A840-7F3D5CC7BC85}"/>
              </a:ext>
            </a:extLst>
          </p:cNvPr>
          <p:cNvSpPr/>
          <p:nvPr/>
        </p:nvSpPr>
        <p:spPr>
          <a:xfrm>
            <a:off x="2026207" y="4247516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683D9E-43F3-4709-8E95-59A5C5648819}"/>
              </a:ext>
            </a:extLst>
          </p:cNvPr>
          <p:cNvSpPr/>
          <p:nvPr/>
        </p:nvSpPr>
        <p:spPr>
          <a:xfrm>
            <a:off x="2026207" y="4840270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A720E3D-3DDC-4A9D-AAFA-08E534B21384}"/>
              </a:ext>
            </a:extLst>
          </p:cNvPr>
          <p:cNvSpPr/>
          <p:nvPr/>
        </p:nvSpPr>
        <p:spPr>
          <a:xfrm>
            <a:off x="2015834" y="5425691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576F61-3FAA-4F69-B812-9C7C0409D960}"/>
              </a:ext>
            </a:extLst>
          </p:cNvPr>
          <p:cNvSpPr/>
          <p:nvPr/>
        </p:nvSpPr>
        <p:spPr>
          <a:xfrm>
            <a:off x="2015834" y="6027919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6D4E63-1BC6-410E-BF75-98E69A97C9B6}"/>
              </a:ext>
            </a:extLst>
          </p:cNvPr>
          <p:cNvSpPr/>
          <p:nvPr/>
        </p:nvSpPr>
        <p:spPr>
          <a:xfrm>
            <a:off x="5260263" y="70916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C3B48C-FF6C-4393-82FB-D71065761107}"/>
              </a:ext>
            </a:extLst>
          </p:cNvPr>
          <p:cNvSpPr/>
          <p:nvPr/>
        </p:nvSpPr>
        <p:spPr>
          <a:xfrm>
            <a:off x="5260263" y="1315056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65F53D-7A40-49B3-87EF-8B545194B80B}"/>
              </a:ext>
            </a:extLst>
          </p:cNvPr>
          <p:cNvSpPr/>
          <p:nvPr/>
        </p:nvSpPr>
        <p:spPr>
          <a:xfrm>
            <a:off x="5237961" y="189864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CEE691D-0C7C-451C-BF28-2958244E9167}"/>
              </a:ext>
            </a:extLst>
          </p:cNvPr>
          <p:cNvSpPr/>
          <p:nvPr/>
        </p:nvSpPr>
        <p:spPr>
          <a:xfrm>
            <a:off x="5249112" y="2482238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8B3233-CA07-4D86-8EBC-1E6A4C2EB3FE}"/>
              </a:ext>
            </a:extLst>
          </p:cNvPr>
          <p:cNvSpPr/>
          <p:nvPr/>
        </p:nvSpPr>
        <p:spPr>
          <a:xfrm>
            <a:off x="5260263" y="3061132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2630BD5-9418-4F3E-B482-588902D23D0E}"/>
              </a:ext>
            </a:extLst>
          </p:cNvPr>
          <p:cNvSpPr/>
          <p:nvPr/>
        </p:nvSpPr>
        <p:spPr>
          <a:xfrm>
            <a:off x="5260263" y="364942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FDE1856-B5DF-4B75-8CB1-B8F1489D3A3D}"/>
              </a:ext>
            </a:extLst>
          </p:cNvPr>
          <p:cNvSpPr/>
          <p:nvPr/>
        </p:nvSpPr>
        <p:spPr>
          <a:xfrm>
            <a:off x="5260263" y="425531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6A0F2B-BBB4-4146-AADC-7F68CB92B6B0}"/>
              </a:ext>
            </a:extLst>
          </p:cNvPr>
          <p:cNvSpPr/>
          <p:nvPr/>
        </p:nvSpPr>
        <p:spPr>
          <a:xfrm>
            <a:off x="5260263" y="4848067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8CF7CF-1845-4CC3-9E50-8068DE4ADF7D}"/>
              </a:ext>
            </a:extLst>
          </p:cNvPr>
          <p:cNvSpPr/>
          <p:nvPr/>
        </p:nvSpPr>
        <p:spPr>
          <a:xfrm>
            <a:off x="5249890" y="5433488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5A7322-12EB-4DCB-83C9-D3BF59B8B955}"/>
              </a:ext>
            </a:extLst>
          </p:cNvPr>
          <p:cNvSpPr/>
          <p:nvPr/>
        </p:nvSpPr>
        <p:spPr>
          <a:xfrm>
            <a:off x="5249890" y="6035716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562C83-8D03-454F-A71A-4A60BB3A01E7}"/>
              </a:ext>
            </a:extLst>
          </p:cNvPr>
          <p:cNvSpPr/>
          <p:nvPr/>
        </p:nvSpPr>
        <p:spPr>
          <a:xfrm>
            <a:off x="7596563" y="70916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D70EBD3-39A8-4A12-AE05-58F5F9703138}"/>
              </a:ext>
            </a:extLst>
          </p:cNvPr>
          <p:cNvSpPr/>
          <p:nvPr/>
        </p:nvSpPr>
        <p:spPr>
          <a:xfrm>
            <a:off x="7596563" y="1315056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A3DEB7F-6FA3-4EFB-9A8B-2E36D2420B56}"/>
              </a:ext>
            </a:extLst>
          </p:cNvPr>
          <p:cNvSpPr/>
          <p:nvPr/>
        </p:nvSpPr>
        <p:spPr>
          <a:xfrm>
            <a:off x="7574261" y="189864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3684FB3-0281-4B64-B60E-1B8CB89CFEE9}"/>
              </a:ext>
            </a:extLst>
          </p:cNvPr>
          <p:cNvSpPr/>
          <p:nvPr/>
        </p:nvSpPr>
        <p:spPr>
          <a:xfrm>
            <a:off x="7585412" y="2482238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3B6921-7FDD-49BA-A0EF-9D47184ECD62}"/>
              </a:ext>
            </a:extLst>
          </p:cNvPr>
          <p:cNvSpPr/>
          <p:nvPr/>
        </p:nvSpPr>
        <p:spPr>
          <a:xfrm>
            <a:off x="7596563" y="3061132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1A4B9E6-8E34-452C-838D-0D3735DE2EB5}"/>
              </a:ext>
            </a:extLst>
          </p:cNvPr>
          <p:cNvSpPr/>
          <p:nvPr/>
        </p:nvSpPr>
        <p:spPr>
          <a:xfrm>
            <a:off x="7596563" y="364942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98724ED-1E57-4CDA-9C3A-05FEA0E71AA7}"/>
              </a:ext>
            </a:extLst>
          </p:cNvPr>
          <p:cNvSpPr/>
          <p:nvPr/>
        </p:nvSpPr>
        <p:spPr>
          <a:xfrm>
            <a:off x="7596563" y="425531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3504A0-16AD-4FE8-A554-FC22F182B72C}"/>
              </a:ext>
            </a:extLst>
          </p:cNvPr>
          <p:cNvSpPr/>
          <p:nvPr/>
        </p:nvSpPr>
        <p:spPr>
          <a:xfrm>
            <a:off x="7596563" y="4848067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4A7425F-1A63-4736-8ECE-8C77534C3186}"/>
              </a:ext>
            </a:extLst>
          </p:cNvPr>
          <p:cNvSpPr/>
          <p:nvPr/>
        </p:nvSpPr>
        <p:spPr>
          <a:xfrm>
            <a:off x="7586190" y="5433488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28EF333-894C-45A8-AA31-2071485AA407}"/>
              </a:ext>
            </a:extLst>
          </p:cNvPr>
          <p:cNvSpPr/>
          <p:nvPr/>
        </p:nvSpPr>
        <p:spPr>
          <a:xfrm>
            <a:off x="7586190" y="6035716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398D900-7E90-4E6B-8F18-285DB6B4FBFD}"/>
              </a:ext>
            </a:extLst>
          </p:cNvPr>
          <p:cNvSpPr/>
          <p:nvPr/>
        </p:nvSpPr>
        <p:spPr>
          <a:xfrm>
            <a:off x="6721109" y="694912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9FBAA74-810A-4247-82FC-FA685EB207F2}"/>
              </a:ext>
            </a:extLst>
          </p:cNvPr>
          <p:cNvSpPr/>
          <p:nvPr/>
        </p:nvSpPr>
        <p:spPr>
          <a:xfrm>
            <a:off x="6721109" y="1300805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DE57948-1F0B-486A-A142-CFA2BFDFD260}"/>
              </a:ext>
            </a:extLst>
          </p:cNvPr>
          <p:cNvSpPr/>
          <p:nvPr/>
        </p:nvSpPr>
        <p:spPr>
          <a:xfrm>
            <a:off x="6698807" y="1884396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45BA4EC-822F-437B-9B79-1945836C5EAA}"/>
              </a:ext>
            </a:extLst>
          </p:cNvPr>
          <p:cNvSpPr/>
          <p:nvPr/>
        </p:nvSpPr>
        <p:spPr>
          <a:xfrm>
            <a:off x="6709958" y="2467987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9F6A9FB-2AF2-4069-8BB2-E5F7FE222C6D}"/>
              </a:ext>
            </a:extLst>
          </p:cNvPr>
          <p:cNvSpPr/>
          <p:nvPr/>
        </p:nvSpPr>
        <p:spPr>
          <a:xfrm>
            <a:off x="6721109" y="3046881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D63AE85-35F8-4EC5-A2E4-AEF8944DB482}"/>
              </a:ext>
            </a:extLst>
          </p:cNvPr>
          <p:cNvSpPr/>
          <p:nvPr/>
        </p:nvSpPr>
        <p:spPr>
          <a:xfrm>
            <a:off x="6721109" y="3635169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2CF578-BFA8-497E-9902-3E72FEA81FA3}"/>
              </a:ext>
            </a:extLst>
          </p:cNvPr>
          <p:cNvSpPr/>
          <p:nvPr/>
        </p:nvSpPr>
        <p:spPr>
          <a:xfrm>
            <a:off x="6721109" y="4241062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1D23F2F-B8AA-4CA1-B52B-EC0A40B01134}"/>
              </a:ext>
            </a:extLst>
          </p:cNvPr>
          <p:cNvSpPr/>
          <p:nvPr/>
        </p:nvSpPr>
        <p:spPr>
          <a:xfrm>
            <a:off x="6721109" y="4833816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049DE32-011C-4EE9-AB10-95D1D388AEEA}"/>
              </a:ext>
            </a:extLst>
          </p:cNvPr>
          <p:cNvSpPr/>
          <p:nvPr/>
        </p:nvSpPr>
        <p:spPr>
          <a:xfrm>
            <a:off x="6710736" y="5419237"/>
            <a:ext cx="577485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C637B89-5B0C-44CF-8841-EB646905A112}"/>
              </a:ext>
            </a:extLst>
          </p:cNvPr>
          <p:cNvSpPr/>
          <p:nvPr/>
        </p:nvSpPr>
        <p:spPr>
          <a:xfrm>
            <a:off x="6710736" y="6021465"/>
            <a:ext cx="577485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5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56BC18-31C3-4D34-8714-5E977E7C8987}"/>
              </a:ext>
            </a:extLst>
          </p:cNvPr>
          <p:cNvSpPr txBox="1"/>
          <p:nvPr/>
        </p:nvSpPr>
        <p:spPr>
          <a:xfrm>
            <a:off x="380595" y="981307"/>
            <a:ext cx="429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Arrange these decimals in ascending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0D1ABE-F281-4D50-9393-47477888F00F}"/>
                  </a:ext>
                </a:extLst>
              </p:cNvPr>
              <p:cNvSpPr txBox="1"/>
              <p:nvPr/>
            </p:nvSpPr>
            <p:spPr>
              <a:xfrm>
                <a:off x="510627" y="2001644"/>
                <a:ext cx="74235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0.5021,   0.5,   0.52,   0.521,   0.502,   0.0521,  0.50012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0D1ABE-F281-4D50-9393-47477888F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27" y="2001644"/>
                <a:ext cx="7423507" cy="276999"/>
              </a:xfrm>
              <a:prstGeom prst="rect">
                <a:avLst/>
              </a:prstGeom>
              <a:blipFill>
                <a:blip r:embed="rId2"/>
                <a:stretch>
                  <a:fillRect l="-328" r="-4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56BC18-31C3-4D34-8714-5E977E7C8987}"/>
              </a:ext>
            </a:extLst>
          </p:cNvPr>
          <p:cNvSpPr txBox="1"/>
          <p:nvPr/>
        </p:nvSpPr>
        <p:spPr>
          <a:xfrm>
            <a:off x="380595" y="981307"/>
            <a:ext cx="429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Arrange these decimals in ascending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0D1ABE-F281-4D50-9393-47477888F00F}"/>
                  </a:ext>
                </a:extLst>
              </p:cNvPr>
              <p:cNvSpPr txBox="1"/>
              <p:nvPr/>
            </p:nvSpPr>
            <p:spPr>
              <a:xfrm>
                <a:off x="510627" y="2001644"/>
                <a:ext cx="74235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0.5021,   0.5,   0.52,   0.521,   0.502,   0.0521,  0.50012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0D1ABE-F281-4D50-9393-47477888F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27" y="2001644"/>
                <a:ext cx="7423507" cy="276999"/>
              </a:xfrm>
              <a:prstGeom prst="rect">
                <a:avLst/>
              </a:prstGeom>
              <a:blipFill>
                <a:blip r:embed="rId2"/>
                <a:stretch>
                  <a:fillRect l="-328" r="-41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691A0B3-8199-41A6-A4A5-7799144E8B78}"/>
                  </a:ext>
                </a:extLst>
              </p:cNvPr>
              <p:cNvSpPr/>
              <p:nvPr/>
            </p:nvSpPr>
            <p:spPr>
              <a:xfrm>
                <a:off x="3539860" y="2901653"/>
                <a:ext cx="9268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0.0521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691A0B3-8199-41A6-A4A5-7799144E8B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860" y="2901653"/>
                <a:ext cx="9268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CA9AAD9-975D-41FB-AB02-6D7687968F27}"/>
                  </a:ext>
                </a:extLst>
              </p:cNvPr>
              <p:cNvSpPr/>
              <p:nvPr/>
            </p:nvSpPr>
            <p:spPr>
              <a:xfrm>
                <a:off x="3516904" y="3926952"/>
                <a:ext cx="10550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0.50012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CA9AAD9-975D-41FB-AB02-6D7687968F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904" y="3926952"/>
                <a:ext cx="10550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624163E-99AA-49B9-A486-829BA732F66A}"/>
                  </a:ext>
                </a:extLst>
              </p:cNvPr>
              <p:cNvSpPr/>
              <p:nvPr/>
            </p:nvSpPr>
            <p:spPr>
              <a:xfrm>
                <a:off x="3539860" y="4471026"/>
                <a:ext cx="7986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0.502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624163E-99AA-49B9-A486-829BA732F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860" y="4471026"/>
                <a:ext cx="79861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CC578D-6F22-4C62-A991-40CD68ECF399}"/>
                  </a:ext>
                </a:extLst>
              </p:cNvPr>
              <p:cNvSpPr/>
              <p:nvPr/>
            </p:nvSpPr>
            <p:spPr>
              <a:xfrm>
                <a:off x="3516904" y="3382878"/>
                <a:ext cx="5421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CC578D-6F22-4C62-A991-40CD68ECF3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904" y="3382878"/>
                <a:ext cx="54213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B3A9310-EF4B-43F4-9E5C-8E72281184B0}"/>
                  </a:ext>
                </a:extLst>
              </p:cNvPr>
              <p:cNvSpPr/>
              <p:nvPr/>
            </p:nvSpPr>
            <p:spPr>
              <a:xfrm>
                <a:off x="3539860" y="5014254"/>
                <a:ext cx="9268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0.502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B3A9310-EF4B-43F4-9E5C-8E72281184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860" y="5014254"/>
                <a:ext cx="92685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85195BF-FAFB-4A86-9D1A-A0F31A34F8FC}"/>
                  </a:ext>
                </a:extLst>
              </p:cNvPr>
              <p:cNvSpPr/>
              <p:nvPr/>
            </p:nvSpPr>
            <p:spPr>
              <a:xfrm>
                <a:off x="3516904" y="5557482"/>
                <a:ext cx="6703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85195BF-FAFB-4A86-9D1A-A0F31A34F8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904" y="5557482"/>
                <a:ext cx="67037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C17D375-136F-4DF4-AB7A-A59AED926512}"/>
                  </a:ext>
                </a:extLst>
              </p:cNvPr>
              <p:cNvSpPr/>
              <p:nvPr/>
            </p:nvSpPr>
            <p:spPr>
              <a:xfrm>
                <a:off x="3488564" y="6099864"/>
                <a:ext cx="8499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0.521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C17D375-136F-4DF4-AB7A-A59AED9265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564" y="6099864"/>
                <a:ext cx="84991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244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1777</TotalTime>
  <Words>277</Words>
  <Application>Microsoft Office PowerPoint</Application>
  <PresentationFormat>On-screen Show (4:3)</PresentationFormat>
  <Paragraphs>206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Decimals:  Ordering decimals – version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106</cp:revision>
  <dcterms:created xsi:type="dcterms:W3CDTF">2018-01-26T08:52:52Z</dcterms:created>
  <dcterms:modified xsi:type="dcterms:W3CDTF">2018-12-21T15:11:26Z</dcterms:modified>
</cp:coreProperties>
</file>