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Topic / Title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  <a:blipFill>
                <a:blip r:embed="rId3"/>
                <a:stretch>
                  <a:fillRect l="-1592" t="-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+8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+49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  <a:blipFill>
                <a:blip r:embed="rId3"/>
                <a:stretch>
                  <a:fillRect l="-1592" t="-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361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Topic / Title here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108</cp:revision>
  <dcterms:created xsi:type="dcterms:W3CDTF">2018-01-26T08:52:52Z</dcterms:created>
  <dcterms:modified xsi:type="dcterms:W3CDTF">2018-12-08T12:58:13Z</dcterms:modified>
</cp:coreProperties>
</file>