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40" r:id="rId2"/>
    <p:sldId id="341" r:id="rId3"/>
    <p:sldId id="1858" r:id="rId4"/>
    <p:sldId id="1860" r:id="rId5"/>
    <p:sldId id="1861" r:id="rId6"/>
    <p:sldId id="18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89362" autoAdjust="0"/>
  </p:normalViewPr>
  <p:slideViewPr>
    <p:cSldViewPr snapToGrid="0">
      <p:cViewPr varScale="1">
        <p:scale>
          <a:sx n="86" d="100"/>
          <a:sy n="86" d="100"/>
        </p:scale>
        <p:origin x="124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Ratio: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Converting ratio to fractions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6C9A62-E788-48C2-87B9-3F08ABE00380}"/>
              </a:ext>
            </a:extLst>
          </p:cNvPr>
          <p:cNvSpPr/>
          <p:nvPr/>
        </p:nvSpPr>
        <p:spPr>
          <a:xfrm>
            <a:off x="2257631" y="4208738"/>
            <a:ext cx="49746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dirty="0">
                <a:solidFill>
                  <a:schemeClr val="bg1"/>
                </a:solidFill>
              </a:rPr>
              <a:t>The ratio of red balls to green balls in a bag is 2 : 3</a:t>
            </a:r>
          </a:p>
          <a:p>
            <a:pPr lvl="0" algn="ctr">
              <a:defRPr/>
            </a:pPr>
            <a:r>
              <a:rPr lang="en-GB" dirty="0">
                <a:solidFill>
                  <a:schemeClr val="bg1"/>
                </a:solidFill>
              </a:rPr>
              <a:t>What fraction of the balls are red?</a:t>
            </a:r>
          </a:p>
          <a:p>
            <a:pPr lvl="0" algn="ctr">
              <a:defRPr/>
            </a:pPr>
            <a:endParaRPr lang="en-GB" dirty="0">
              <a:solidFill>
                <a:schemeClr val="bg1"/>
              </a:solidFill>
            </a:endParaRPr>
          </a:p>
          <a:p>
            <a:pPr lvl="0" algn="ctr">
              <a:defRPr/>
            </a:pPr>
            <a:r>
              <a:rPr lang="en-GB" dirty="0">
                <a:solidFill>
                  <a:schemeClr val="bg1"/>
                </a:solidFill>
              </a:rPr>
              <a:t>The ratio of red balls to green balls in a bag is 2 : 5</a:t>
            </a:r>
          </a:p>
          <a:p>
            <a:pPr lvl="0" algn="ctr">
              <a:defRPr/>
            </a:pPr>
            <a:r>
              <a:rPr lang="en-GB" dirty="0">
                <a:solidFill>
                  <a:schemeClr val="bg1"/>
                </a:solidFill>
              </a:rPr>
              <a:t>What fraction of the balls are red?</a:t>
            </a:r>
          </a:p>
          <a:p>
            <a:pPr lvl="0" algn="ctr">
              <a:defRPr/>
            </a:pPr>
            <a:endParaRPr lang="en-GB" dirty="0">
              <a:solidFill>
                <a:schemeClr val="bg1"/>
              </a:solidFill>
            </a:endParaRPr>
          </a:p>
          <a:p>
            <a:pPr lvl="0" algn="ctr">
              <a:defRPr/>
            </a:pPr>
            <a:endParaRPr lang="en-GB" dirty="0">
              <a:solidFill>
                <a:schemeClr val="bg1"/>
              </a:solidFill>
            </a:endParaRPr>
          </a:p>
          <a:p>
            <a:pPr lvl="0" algn="ctr"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62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87271" y="844752"/>
            <a:ext cx="414736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GB" sz="1600" dirty="0"/>
              <a:t>The ratio of red balls to green balls in a bag is 2 : 3</a:t>
            </a:r>
          </a:p>
          <a:p>
            <a:pPr lvl="0">
              <a:defRPr/>
            </a:pPr>
            <a:r>
              <a:rPr lang="en-GB" sz="1600" dirty="0"/>
              <a:t>What fraction of the balls are red?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FF0F80-5EEB-452A-BD27-6E7FBB66B62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3780A7-B978-44E1-866E-6F5DD21BB846}"/>
              </a:ext>
            </a:extLst>
          </p:cNvPr>
          <p:cNvSpPr txBox="1"/>
          <p:nvPr/>
        </p:nvSpPr>
        <p:spPr>
          <a:xfrm>
            <a:off x="4572000" y="844752"/>
            <a:ext cx="414736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GB" sz="1600" dirty="0"/>
              <a:t>The ratio of red balls to green balls in a bag is 2 : 5</a:t>
            </a:r>
          </a:p>
          <a:p>
            <a:pPr lvl="0">
              <a:defRPr/>
            </a:pPr>
            <a:r>
              <a:rPr lang="en-GB" sz="1600" dirty="0"/>
              <a:t>What fraction of the balls are red?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28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179124" y="117064"/>
            <a:ext cx="5245132" cy="6647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ratio of red balls to green balls in a bag is 1 :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What fraction of the balls are red?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2.	</a:t>
            </a:r>
            <a:r>
              <a:rPr lang="en-GB" dirty="0"/>
              <a:t>The ratio of red balls to green balls in a bag is 1 : 3</a:t>
            </a:r>
          </a:p>
          <a:p>
            <a:pPr lvl="0">
              <a:defRPr/>
            </a:pPr>
            <a:r>
              <a:rPr lang="en-GB" dirty="0"/>
              <a:t>	What fraction of the balls are green?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3.	</a:t>
            </a:r>
            <a:r>
              <a:rPr lang="en-GB" dirty="0"/>
              <a:t>The ratio of red balls to green balls in a bag is 3 : 1</a:t>
            </a:r>
          </a:p>
          <a:p>
            <a:pPr lvl="0">
              <a:defRPr/>
            </a:pPr>
            <a:r>
              <a:rPr lang="en-GB" dirty="0"/>
              <a:t>	What fraction of the balls are green?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4.	</a:t>
            </a:r>
            <a:r>
              <a:rPr lang="en-GB" dirty="0"/>
              <a:t>The ratio of red balls to green balls in a bag is 4 : 1</a:t>
            </a:r>
          </a:p>
          <a:p>
            <a:pPr lvl="0">
              <a:defRPr/>
            </a:pPr>
            <a:r>
              <a:rPr lang="en-GB" dirty="0"/>
              <a:t>	What fraction of the balls are green?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5.	</a:t>
            </a:r>
            <a:r>
              <a:rPr lang="en-GB" dirty="0"/>
              <a:t>The ratio of red balls to green balls in a bag is 4 : 1</a:t>
            </a:r>
          </a:p>
          <a:p>
            <a:pPr lvl="0">
              <a:defRPr/>
            </a:pPr>
            <a:r>
              <a:rPr lang="en-GB" dirty="0"/>
              <a:t>	What fraction of the balls are red?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6.	</a:t>
            </a:r>
            <a:r>
              <a:rPr lang="en-GB" dirty="0"/>
              <a:t>The ratio of red balls to green balls in a bag is 8 : 1</a:t>
            </a:r>
          </a:p>
          <a:p>
            <a:pPr lvl="0">
              <a:defRPr/>
            </a:pPr>
            <a:r>
              <a:rPr lang="en-GB" dirty="0"/>
              <a:t>	What fraction of the balls are red?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7.	</a:t>
            </a:r>
            <a:r>
              <a:rPr lang="en-GB" dirty="0"/>
              <a:t>The ratio of red balls to green balls in a bag is 2 : 1</a:t>
            </a:r>
          </a:p>
          <a:p>
            <a:pPr lvl="0">
              <a:defRPr/>
            </a:pPr>
            <a:r>
              <a:rPr lang="en-GB" dirty="0"/>
              <a:t>	What fraction of the balls are red?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8.	</a:t>
            </a:r>
            <a:r>
              <a:rPr lang="en-GB" dirty="0"/>
              <a:t>The ratio of red balls to green balls in a bag is 4 : 2</a:t>
            </a:r>
          </a:p>
          <a:p>
            <a:pPr lvl="0">
              <a:defRPr/>
            </a:pPr>
            <a:r>
              <a:rPr lang="en-GB" dirty="0"/>
              <a:t>	What fraction of the balls are red?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130DBD-0E29-4014-9F1A-BB04CBA6D58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569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179123" y="117064"/>
            <a:ext cx="7864046" cy="6647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9.	</a:t>
            </a:r>
            <a:r>
              <a:rPr lang="en-GB" dirty="0"/>
              <a:t>The ratio of red balls to green balls in a bag is 4 : 4</a:t>
            </a:r>
          </a:p>
          <a:p>
            <a:pPr lvl="0">
              <a:defRPr/>
            </a:pPr>
            <a:r>
              <a:rPr lang="en-GB" dirty="0"/>
              <a:t>	What fraction of the balls are red?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10.	</a:t>
            </a:r>
            <a:r>
              <a:rPr lang="en-GB" dirty="0"/>
              <a:t>The ratio of red balls to green balls in a bag is 1 : 1</a:t>
            </a:r>
          </a:p>
          <a:p>
            <a:pPr lvl="0">
              <a:defRPr/>
            </a:pPr>
            <a:r>
              <a:rPr lang="en-GB" dirty="0"/>
              <a:t>	What fraction of the balls are red?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11.	</a:t>
            </a:r>
            <a:r>
              <a:rPr lang="en-GB" dirty="0"/>
              <a:t>The ratio of red balls to green balls in a bag is 1 : 1</a:t>
            </a:r>
          </a:p>
          <a:p>
            <a:pPr lvl="0">
              <a:defRPr/>
            </a:pPr>
            <a:r>
              <a:rPr lang="en-GB" dirty="0"/>
              <a:t>	What fraction of the balls are green?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12.	</a:t>
            </a:r>
            <a:r>
              <a:rPr lang="en-GB" dirty="0"/>
              <a:t>The ratio of red balls to green balls in a bag is 1 : 5</a:t>
            </a:r>
          </a:p>
          <a:p>
            <a:pPr lvl="0">
              <a:defRPr/>
            </a:pPr>
            <a:r>
              <a:rPr lang="en-GB" dirty="0"/>
              <a:t>	What fraction of the balls are green?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13.	</a:t>
            </a:r>
            <a:r>
              <a:rPr lang="en-GB" dirty="0"/>
              <a:t>The ratio of red balls to green balls to blue balls in a bag is 1 : 5 : 2</a:t>
            </a:r>
          </a:p>
          <a:p>
            <a:pPr lvl="0">
              <a:defRPr/>
            </a:pPr>
            <a:r>
              <a:rPr lang="en-GB" dirty="0"/>
              <a:t>	What fraction of the balls are green?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14.	</a:t>
            </a:r>
            <a:r>
              <a:rPr lang="en-GB" dirty="0"/>
              <a:t>The ratio of red balls to green balls to blue balls in a bag is 1 : 5 : 2</a:t>
            </a:r>
          </a:p>
          <a:p>
            <a:pPr lvl="0">
              <a:defRPr/>
            </a:pPr>
            <a:r>
              <a:rPr lang="en-GB" dirty="0"/>
              <a:t>	What fraction of the balls are red?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15.	</a:t>
            </a:r>
            <a:r>
              <a:rPr lang="en-GB" dirty="0"/>
              <a:t>The ratio of red balls to green balls to blue balls in a bag is 3 : 5 : 2</a:t>
            </a:r>
          </a:p>
          <a:p>
            <a:pPr lvl="0">
              <a:defRPr/>
            </a:pPr>
            <a:r>
              <a:rPr lang="en-GB" dirty="0"/>
              <a:t>	What fraction of the balls are red?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16.	</a:t>
            </a:r>
            <a:r>
              <a:rPr lang="en-GB" dirty="0"/>
              <a:t>The ratio of red balls to green balls to blue balls in a bag is 9 : 15 : 6</a:t>
            </a:r>
          </a:p>
          <a:p>
            <a:pPr lvl="0">
              <a:defRPr/>
            </a:pPr>
            <a:r>
              <a:rPr lang="en-GB" dirty="0"/>
              <a:t>	What fraction of the balls are red?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130DBD-0E29-4014-9F1A-BB04CBA6D58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026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179124" y="117064"/>
            <a:ext cx="5245132" cy="6647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ratio of red balls to green balls in a bag is 1 :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What fraction of the balls are red?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ratio of red balls to green balls in a bag is 1 :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What fraction of the balls are green?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ratio of red balls to green balls in a bag is 3 :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What fraction of the balls are green?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ratio of red balls to green balls in a bag is 4 :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What fraction of the balls are green?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ratio of red balls to green balls in a bag is 4 :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What fraction of the balls are red?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ratio of red balls to green balls in a bag is 8 :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What fraction of the balls are red?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ratio of red balls to green balls in a bag is 2 :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What fraction of the balls are red?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8.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ratio of red balls to green balls in a bag is 4 :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What fraction of the balls are red?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130DBD-0E29-4014-9F1A-BB04CBA6D58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2B3B296-C39D-4D7B-B0E7-FDE3E04B4FF9}"/>
                  </a:ext>
                </a:extLst>
              </p:cNvPr>
              <p:cNvSpPr txBox="1"/>
              <p:nvPr/>
            </p:nvSpPr>
            <p:spPr>
              <a:xfrm>
                <a:off x="5979111" y="195310"/>
                <a:ext cx="18113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2B3B296-C39D-4D7B-B0E7-FDE3E04B4F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111" y="195310"/>
                <a:ext cx="181139" cy="518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76E633F-453A-4BD0-8680-5894A99E536E}"/>
                  </a:ext>
                </a:extLst>
              </p:cNvPr>
              <p:cNvSpPr txBox="1"/>
              <p:nvPr/>
            </p:nvSpPr>
            <p:spPr>
              <a:xfrm>
                <a:off x="5979111" y="986902"/>
                <a:ext cx="18113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76E633F-453A-4BD0-8680-5894A99E5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111" y="986902"/>
                <a:ext cx="181139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38AEA80-B3A2-499F-A3D1-29A0A890EA18}"/>
                  </a:ext>
                </a:extLst>
              </p:cNvPr>
              <p:cNvSpPr txBox="1"/>
              <p:nvPr/>
            </p:nvSpPr>
            <p:spPr>
              <a:xfrm>
                <a:off x="5979111" y="1765918"/>
                <a:ext cx="18113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38AEA80-B3A2-499F-A3D1-29A0A890EA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111" y="1765918"/>
                <a:ext cx="181139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BFD4944-9357-41EE-8278-228CC3DD1216}"/>
                  </a:ext>
                </a:extLst>
              </p:cNvPr>
              <p:cNvSpPr txBox="1"/>
              <p:nvPr/>
            </p:nvSpPr>
            <p:spPr>
              <a:xfrm>
                <a:off x="5979110" y="2544934"/>
                <a:ext cx="18113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BFD4944-9357-41EE-8278-228CC3DD12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110" y="2544934"/>
                <a:ext cx="181139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55E7B2B-33AD-42A5-AC23-407FE3A280E4}"/>
                  </a:ext>
                </a:extLst>
              </p:cNvPr>
              <p:cNvSpPr txBox="1"/>
              <p:nvPr/>
            </p:nvSpPr>
            <p:spPr>
              <a:xfrm>
                <a:off x="5979110" y="3336526"/>
                <a:ext cx="18113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55E7B2B-33AD-42A5-AC23-407FE3A280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110" y="3336526"/>
                <a:ext cx="181139" cy="518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FA8ECA4-24F8-441D-B4C4-D6F344E0D07B}"/>
                  </a:ext>
                </a:extLst>
              </p:cNvPr>
              <p:cNvSpPr txBox="1"/>
              <p:nvPr/>
            </p:nvSpPr>
            <p:spPr>
              <a:xfrm>
                <a:off x="5979109" y="4210975"/>
                <a:ext cx="18113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FA8ECA4-24F8-441D-B4C4-D6F344E0D0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109" y="4210975"/>
                <a:ext cx="181139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D158B77-A761-455B-8161-B5D7A0773BCB}"/>
                  </a:ext>
                </a:extLst>
              </p:cNvPr>
              <p:cNvSpPr txBox="1"/>
              <p:nvPr/>
            </p:nvSpPr>
            <p:spPr>
              <a:xfrm>
                <a:off x="5979109" y="5090604"/>
                <a:ext cx="18113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D158B77-A761-455B-8161-B5D7A0773B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109" y="5090604"/>
                <a:ext cx="181139" cy="5186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718C7EC-D43E-4D24-BE28-4E44B0E37C0D}"/>
                  </a:ext>
                </a:extLst>
              </p:cNvPr>
              <p:cNvSpPr txBox="1"/>
              <p:nvPr/>
            </p:nvSpPr>
            <p:spPr>
              <a:xfrm>
                <a:off x="5979109" y="5970064"/>
                <a:ext cx="610745" cy="519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718C7EC-D43E-4D24-BE28-4E44B0E37C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109" y="5970064"/>
                <a:ext cx="610745" cy="5193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9206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179123" y="117064"/>
            <a:ext cx="7864046" cy="6647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9.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ratio of red balls to green balls in a bag is 4 : 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What fraction of the balls are red?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10.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ratio of red balls to green balls in a bag is 1 :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What fraction of the balls are red?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11.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ratio of red balls to green balls in a bag is 1 :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What fraction of the balls are green?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12.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ratio of red balls to green balls in a bag is 1 : 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What fraction of the balls are green?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13.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ratio of red balls to green balls to blue balls in a bag is 1 : 5 :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What fraction of the balls are green?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14.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ratio of red balls to green balls to blue balls in a bag is 1 : 5 :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What fraction of the balls are red?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15.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ratio of red balls to green balls to blue balls in a bag is 3 : 5 :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What fraction of the balls are red?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16.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ratio of red balls to green balls to blue balls in a bag is 9 : 15 : 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What fraction of the balls are red?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130DBD-0E29-4014-9F1A-BB04CBA6D58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C091165-37B4-4752-94F6-E05F1CE65C36}"/>
                  </a:ext>
                </a:extLst>
              </p:cNvPr>
              <p:cNvSpPr txBox="1"/>
              <p:nvPr/>
            </p:nvSpPr>
            <p:spPr>
              <a:xfrm>
                <a:off x="7585969" y="117064"/>
                <a:ext cx="610745" cy="519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C091165-37B4-4752-94F6-E05F1CE65C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5969" y="117064"/>
                <a:ext cx="610745" cy="5193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444EEEF-8403-4C0C-89D7-1080C3F8EDE8}"/>
                  </a:ext>
                </a:extLst>
              </p:cNvPr>
              <p:cNvSpPr txBox="1"/>
              <p:nvPr/>
            </p:nvSpPr>
            <p:spPr>
              <a:xfrm>
                <a:off x="7585969" y="908656"/>
                <a:ext cx="181140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444EEEF-8403-4C0C-89D7-1080C3F8ED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5969" y="908656"/>
                <a:ext cx="181140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A90798-2830-40D3-A585-99AF5EAF568D}"/>
                  </a:ext>
                </a:extLst>
              </p:cNvPr>
              <p:cNvSpPr txBox="1"/>
              <p:nvPr/>
            </p:nvSpPr>
            <p:spPr>
              <a:xfrm>
                <a:off x="7585969" y="1687672"/>
                <a:ext cx="18113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A90798-2830-40D3-A585-99AF5EAF56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5969" y="1687672"/>
                <a:ext cx="181139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8D4A231-03BC-483E-A546-372B2E4685DF}"/>
                  </a:ext>
                </a:extLst>
              </p:cNvPr>
              <p:cNvSpPr txBox="1"/>
              <p:nvPr/>
            </p:nvSpPr>
            <p:spPr>
              <a:xfrm>
                <a:off x="7585968" y="2466688"/>
                <a:ext cx="181139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8D4A231-03BC-483E-A546-372B2E4685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5968" y="2466688"/>
                <a:ext cx="181139" cy="5241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3C63ACD-C5DE-428B-9896-3AA5A50F25EB}"/>
                  </a:ext>
                </a:extLst>
              </p:cNvPr>
              <p:cNvSpPr txBox="1"/>
              <p:nvPr/>
            </p:nvSpPr>
            <p:spPr>
              <a:xfrm>
                <a:off x="7585968" y="3258280"/>
                <a:ext cx="181139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3C63ACD-C5DE-428B-9896-3AA5A50F25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5968" y="3258280"/>
                <a:ext cx="181139" cy="5241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6EE882F-7FE8-475C-A1E0-E94DF42926E9}"/>
                  </a:ext>
                </a:extLst>
              </p:cNvPr>
              <p:cNvSpPr txBox="1"/>
              <p:nvPr/>
            </p:nvSpPr>
            <p:spPr>
              <a:xfrm>
                <a:off x="7585967" y="4132729"/>
                <a:ext cx="18113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6EE882F-7FE8-475C-A1E0-E94DF42926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5967" y="4132729"/>
                <a:ext cx="181139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84DDEE-7AED-431A-87CC-2715CCC7C289}"/>
                  </a:ext>
                </a:extLst>
              </p:cNvPr>
              <p:cNvSpPr txBox="1"/>
              <p:nvPr/>
            </p:nvSpPr>
            <p:spPr>
              <a:xfrm>
                <a:off x="7585967" y="5012358"/>
                <a:ext cx="30938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84DDEE-7AED-431A-87CC-2715CCC7C2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5967" y="5012358"/>
                <a:ext cx="309380" cy="5203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E19982E-E342-4AD6-96F6-433B9B3A409E}"/>
                  </a:ext>
                </a:extLst>
              </p:cNvPr>
              <p:cNvSpPr txBox="1"/>
              <p:nvPr/>
            </p:nvSpPr>
            <p:spPr>
              <a:xfrm>
                <a:off x="7585967" y="5891818"/>
                <a:ext cx="86722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E19982E-E342-4AD6-96F6-433B9B3A4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5967" y="5891818"/>
                <a:ext cx="867225" cy="5203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4062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147</Words>
  <Application>Microsoft Office PowerPoint</Application>
  <PresentationFormat>On-screen Show (4:3)</PresentationFormat>
  <Paragraphs>133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82</cp:revision>
  <dcterms:created xsi:type="dcterms:W3CDTF">2018-01-26T08:52:52Z</dcterms:created>
  <dcterms:modified xsi:type="dcterms:W3CDTF">2018-12-23T10:28:29Z</dcterms:modified>
</cp:coreProperties>
</file>