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24" r:id="rId2"/>
    <p:sldId id="335" r:id="rId3"/>
    <p:sldId id="338" r:id="rId4"/>
    <p:sldId id="340" r:id="rId5"/>
    <p:sldId id="341" r:id="rId6"/>
    <p:sldId id="331" r:id="rId7"/>
    <p:sldId id="33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970" autoAdjust="0"/>
  </p:normalViewPr>
  <p:slideViewPr>
    <p:cSldViewPr snapToGrid="0">
      <p:cViewPr varScale="1">
        <p:scale>
          <a:sx n="75" d="100"/>
          <a:sy n="75" d="100"/>
        </p:scale>
        <p:origin x="80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35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147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5864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890" y="129567"/>
            <a:ext cx="7954593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Inequalities: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Recognising double inequalities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32617DDC-6549-4061-84C3-D0F1BEFD236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05382867"/>
                  </p:ext>
                </p:extLst>
              </p:nvPr>
            </p:nvGraphicFramePr>
            <p:xfrm>
              <a:off x="3227054" y="3999865"/>
              <a:ext cx="2689891" cy="162199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8516">
                      <a:extLst>
                        <a:ext uri="{9D8B030D-6E8A-4147-A177-3AD203B41FA5}">
                          <a16:colId xmlns:a16="http://schemas.microsoft.com/office/drawing/2014/main" val="3663513081"/>
                        </a:ext>
                      </a:extLst>
                    </a:gridCol>
                    <a:gridCol w="1401375">
                      <a:extLst>
                        <a:ext uri="{9D8B030D-6E8A-4147-A177-3AD203B41FA5}">
                          <a16:colId xmlns:a16="http://schemas.microsoft.com/office/drawing/2014/main" val="1492421137"/>
                        </a:ext>
                      </a:extLst>
                    </a:gridCol>
                  </a:tblGrid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 anchorCtr="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 anchorCtr="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90046794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 anchorCtr="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 anchorCtr="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59263579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 anchorCtr="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 anchorCtr="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1656342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32617DDC-6549-4061-84C3-D0F1BEFD236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05382867"/>
                  </p:ext>
                </p:extLst>
              </p:nvPr>
            </p:nvGraphicFramePr>
            <p:xfrm>
              <a:off x="3227054" y="3999865"/>
              <a:ext cx="2689891" cy="162199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8516">
                      <a:extLst>
                        <a:ext uri="{9D8B030D-6E8A-4147-A177-3AD203B41FA5}">
                          <a16:colId xmlns:a16="http://schemas.microsoft.com/office/drawing/2014/main" val="3663513081"/>
                        </a:ext>
                      </a:extLst>
                    </a:gridCol>
                    <a:gridCol w="1401375">
                      <a:extLst>
                        <a:ext uri="{9D8B030D-6E8A-4147-A177-3AD203B41FA5}">
                          <a16:colId xmlns:a16="http://schemas.microsoft.com/office/drawing/2014/main" val="1492421137"/>
                        </a:ext>
                      </a:extLst>
                    </a:gridCol>
                  </a:tblGrid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6"/>
                          <a:stretch>
                            <a:fillRect l="-472" t="-1124" r="-110377" b="-2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6"/>
                          <a:stretch>
                            <a:fillRect l="-92609" t="-1124" r="-1739" b="-20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0046794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6"/>
                          <a:stretch>
                            <a:fillRect l="-472" t="-101124" r="-110377" b="-1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6"/>
                          <a:stretch>
                            <a:fillRect l="-92609" t="-101124" r="-1739" b="-10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9263579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6"/>
                          <a:stretch>
                            <a:fillRect l="-472" t="-201124" r="-110377" b="-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6"/>
                          <a:stretch>
                            <a:fillRect l="-92609" t="-201124" r="-1739" b="-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656342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98557904"/>
                  </p:ext>
                </p:extLst>
              </p:nvPr>
            </p:nvGraphicFramePr>
            <p:xfrm>
              <a:off x="280190" y="95974"/>
              <a:ext cx="3865548" cy="66079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9797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379057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288516">
                      <a:extLst>
                        <a:ext uri="{9D8B030D-6E8A-4147-A177-3AD203B41FA5}">
                          <a16:colId xmlns:a16="http://schemas.microsoft.com/office/drawing/2014/main" val="2622152857"/>
                        </a:ext>
                      </a:extLst>
                    </a:gridCol>
                  </a:tblGrid>
                  <a:tr h="55066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Inequality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Possible?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&gt;5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=7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&gt;5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=5.5021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&gt;5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=4.929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&gt;5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&gt;5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&lt;−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&lt;−</m:t>
                              </m:r>
                            </m:oMath>
                          </a14:m>
                          <a:r>
                            <a:rPr lang="en-GB" dirty="0"/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13397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98557904"/>
                  </p:ext>
                </p:extLst>
              </p:nvPr>
            </p:nvGraphicFramePr>
            <p:xfrm>
              <a:off x="280190" y="95974"/>
              <a:ext cx="3865548" cy="66079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9797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379057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288516">
                      <a:extLst>
                        <a:ext uri="{9D8B030D-6E8A-4147-A177-3AD203B41FA5}">
                          <a16:colId xmlns:a16="http://schemas.microsoft.com/office/drawing/2014/main" val="2622152857"/>
                        </a:ext>
                      </a:extLst>
                    </a:gridCol>
                  </a:tblGrid>
                  <a:tr h="55066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Inequality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Possible?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8" t="-100000" r="-224873" b="-9956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7225" t="-100000" r="-95154" b="-9956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8" t="-202222" r="-224873" b="-9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7225" t="-202222" r="-95154" b="-9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8" t="-298901" r="-224873" b="-796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7225" t="-298901" r="-95154" b="-796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8" t="-403333" r="-224873" b="-70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7225" t="-403333" r="-95154" b="-70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8" t="-497802" r="-224873" b="-5978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7225" t="-497802" r="-95154" b="-5978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8" t="-604444" r="-224873" b="-50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7225" t="-604444" r="-95154" b="-50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8" t="-704444" r="-224873" b="-40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7225" t="-704444" r="-95154" b="-40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8" t="-795604" r="-224873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7225" t="-795604" r="-95154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8" t="-905556" r="-224873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7225" t="-905556" r="-95154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8" t="-994505" r="-224873" b="-1010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7225" t="-994505" r="-95154" b="-1010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8" t="-1106667" r="-224873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7225" t="-1106667" r="-95154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13397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42F18248-209F-42F0-A94C-2690EAE4598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6886564"/>
                  </p:ext>
                </p:extLst>
              </p:nvPr>
            </p:nvGraphicFramePr>
            <p:xfrm>
              <a:off x="4681456" y="121958"/>
              <a:ext cx="3865548" cy="6582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8516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288516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288516">
                      <a:extLst>
                        <a:ext uri="{9D8B030D-6E8A-4147-A177-3AD203B41FA5}">
                          <a16:colId xmlns:a16="http://schemas.microsoft.com/office/drawing/2014/main" val="2622152857"/>
                        </a:ext>
                      </a:extLst>
                    </a:gridCol>
                  </a:tblGrid>
                  <a:tr h="54850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Inequality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Possible?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−5.1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−5.1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=−5.05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0390382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42F18248-209F-42F0-A94C-2690EAE4598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6886564"/>
                  </p:ext>
                </p:extLst>
              </p:nvPr>
            </p:nvGraphicFramePr>
            <p:xfrm>
              <a:off x="4681456" y="121958"/>
              <a:ext cx="3865548" cy="6582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8516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288516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288516">
                      <a:extLst>
                        <a:ext uri="{9D8B030D-6E8A-4147-A177-3AD203B41FA5}">
                          <a16:colId xmlns:a16="http://schemas.microsoft.com/office/drawing/2014/main" val="2622152857"/>
                        </a:ext>
                      </a:extLst>
                    </a:gridCol>
                  </a:tblGrid>
                  <a:tr h="54850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Inequality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Possible?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102222" r="-201887" b="-10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472" t="-102222" r="-101887" b="-10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202222" r="-201887" b="-9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472" t="-202222" r="-101887" b="-9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302222" r="-201887" b="-8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472" t="-302222" r="-101887" b="-8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402222" r="-201887" b="-7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472" t="-402222" r="-101887" b="-7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502222" r="-201887" b="-6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472" t="-502222" r="-101887" b="-6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602222" r="-201887" b="-5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472" t="-602222" r="-101887" b="-5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702222" r="-201887" b="-4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472" t="-702222" r="-101887" b="-4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802222" r="-201887" b="-3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472" t="-802222" r="-101887" b="-3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902222" r="-201887" b="-2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472" t="-902222" r="-101887" b="-2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1002222" r="-201887" b="-1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472" t="-1002222" r="-101887" b="-1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1102222" r="-201887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472" t="-1102222" r="-101887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0390382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76332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4619979"/>
                  </p:ext>
                </p:extLst>
              </p:nvPr>
            </p:nvGraphicFramePr>
            <p:xfrm>
              <a:off x="280190" y="95974"/>
              <a:ext cx="3865548" cy="64879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8516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40137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175657">
                      <a:extLst>
                        <a:ext uri="{9D8B030D-6E8A-4147-A177-3AD203B41FA5}">
                          <a16:colId xmlns:a16="http://schemas.microsoft.com/office/drawing/2014/main" val="2622152857"/>
                        </a:ext>
                      </a:extLst>
                    </a:gridCol>
                  </a:tblGrid>
                  <a:tr h="54066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Inequality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Possible?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=7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=7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=7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=7.9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=3.0435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7094452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4619979"/>
                  </p:ext>
                </p:extLst>
              </p:nvPr>
            </p:nvGraphicFramePr>
            <p:xfrm>
              <a:off x="280190" y="95974"/>
              <a:ext cx="3865548" cy="64879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8516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40137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175657">
                      <a:extLst>
                        <a:ext uri="{9D8B030D-6E8A-4147-A177-3AD203B41FA5}">
                          <a16:colId xmlns:a16="http://schemas.microsoft.com/office/drawing/2014/main" val="2622152857"/>
                        </a:ext>
                      </a:extLst>
                    </a:gridCol>
                  </a:tblGrid>
                  <a:tr h="54066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Inequality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Possible?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101124" r="-201887" b="-10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2208" t="-101124" r="-85281" b="-10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201124" r="-201887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2208" t="-201124" r="-85281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304545" r="-201887" b="-8102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2208" t="-304545" r="-85281" b="-8102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400000" r="-201887" b="-7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2208" t="-400000" r="-85281" b="-7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500000" r="-201887" b="-6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2208" t="-500000" r="-85281" b="-6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600000" r="-201887" b="-5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2208" t="-600000" r="-85281" b="-5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700000" r="-201887" b="-4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2208" t="-700000" r="-85281" b="-4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800000" r="-201887" b="-3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2208" t="-800000" r="-85281" b="-3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910227" r="-201887" b="-2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2208" t="-910227" r="-85281" b="-2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998876" r="-201887" b="-1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2208" t="-998876" r="-85281" b="-1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1098876" r="-201887" b="-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2208" t="-1098876" r="-85281" b="-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7094452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42F18248-209F-42F0-A94C-2690EAE4598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24329109"/>
                  </p:ext>
                </p:extLst>
              </p:nvPr>
            </p:nvGraphicFramePr>
            <p:xfrm>
              <a:off x="4681456" y="121957"/>
              <a:ext cx="4182354" cy="6462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8721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223784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149849">
                      <a:extLst>
                        <a:ext uri="{9D8B030D-6E8A-4147-A177-3AD203B41FA5}">
                          <a16:colId xmlns:a16="http://schemas.microsoft.com/office/drawing/2014/main" val="2622152857"/>
                        </a:ext>
                      </a:extLst>
                    </a:gridCol>
                  </a:tblGrid>
                  <a:tr h="53850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Inequality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Possible?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=−3.5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=−8.5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17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17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29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17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9379358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42F18248-209F-42F0-A94C-2690EAE4598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24329109"/>
                  </p:ext>
                </p:extLst>
              </p:nvPr>
            </p:nvGraphicFramePr>
            <p:xfrm>
              <a:off x="4681456" y="121957"/>
              <a:ext cx="4182354" cy="6462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8721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223784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149849">
                      <a:extLst>
                        <a:ext uri="{9D8B030D-6E8A-4147-A177-3AD203B41FA5}">
                          <a16:colId xmlns:a16="http://schemas.microsoft.com/office/drawing/2014/main" val="2622152857"/>
                        </a:ext>
                      </a:extLst>
                    </a:gridCol>
                  </a:tblGrid>
                  <a:tr h="53850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Inequality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Possible?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336" t="-101124" r="-132215" b="-9955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48756" t="-101124" r="-96020" b="-9955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336" t="-203409" r="-132215" b="-906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48756" t="-203409" r="-96020" b="-906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336" t="-300000" r="-132215" b="-7966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48756" t="-300000" r="-96020" b="-7966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336" t="-404545" r="-132215" b="-7056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48756" t="-404545" r="-96020" b="-7056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336" t="-498876" r="-132215" b="-5977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48756" t="-498876" r="-96020" b="-5977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336" t="-605682" r="-132215" b="-5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48756" t="-605682" r="-96020" b="-5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336" t="-705682" r="-132215" b="-4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48756" t="-705682" r="-96020" b="-4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336" t="-796629" r="-132215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48756" t="-796629" r="-9602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336" t="-906818" r="-132215" b="-203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48756" t="-906818" r="-96020" b="-203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336" t="-995506" r="-132215" b="-1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48756" t="-995506" r="-96020" b="-1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336" t="-1107955" r="-132215" b="-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48756" t="-1107955" r="-96020" b="-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9379358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0319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80190" y="95974"/>
              <a:ext cx="3865548" cy="66079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9797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379057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288516">
                      <a:extLst>
                        <a:ext uri="{9D8B030D-6E8A-4147-A177-3AD203B41FA5}">
                          <a16:colId xmlns:a16="http://schemas.microsoft.com/office/drawing/2014/main" val="2622152857"/>
                        </a:ext>
                      </a:extLst>
                    </a:gridCol>
                  </a:tblGrid>
                  <a:tr h="55066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Inequality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Possible?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&gt;5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=7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&gt;5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=5.5021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&gt;5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=4.929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&gt;5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&gt;5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&lt;−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&lt;−</m:t>
                              </m:r>
                            </m:oMath>
                          </a14:m>
                          <a:r>
                            <a:rPr lang="en-GB" dirty="0"/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13397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98557904"/>
                  </p:ext>
                </p:extLst>
              </p:nvPr>
            </p:nvGraphicFramePr>
            <p:xfrm>
              <a:off x="280190" y="95974"/>
              <a:ext cx="3865548" cy="66079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9797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379057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288516">
                      <a:extLst>
                        <a:ext uri="{9D8B030D-6E8A-4147-A177-3AD203B41FA5}">
                          <a16:colId xmlns:a16="http://schemas.microsoft.com/office/drawing/2014/main" val="2622152857"/>
                        </a:ext>
                      </a:extLst>
                    </a:gridCol>
                  </a:tblGrid>
                  <a:tr h="55066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Inequality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Possible?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508" t="-100000" r="-224873" b="-9956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87225" t="-100000" r="-95154" b="-9956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508" t="-202222" r="-224873" b="-9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87225" t="-202222" r="-95154" b="-9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508" t="-298901" r="-224873" b="-796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87225" t="-298901" r="-95154" b="-796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508" t="-403333" r="-224873" b="-70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87225" t="-403333" r="-95154" b="-70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508" t="-497802" r="-224873" b="-5978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87225" t="-497802" r="-95154" b="-5978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508" t="-604444" r="-224873" b="-50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87225" t="-604444" r="-95154" b="-50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508" t="-704444" r="-224873" b="-40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87225" t="-704444" r="-95154" b="-40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508" t="-795604" r="-224873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87225" t="-795604" r="-95154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508" t="-905556" r="-224873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87225" t="-905556" r="-95154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508" t="-994505" r="-224873" b="-1010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87225" t="-994505" r="-95154" b="-1010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5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508" t="-1106667" r="-224873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87225" t="-1106667" r="-95154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13397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42F18248-209F-42F0-A94C-2690EAE4598B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681456" y="121958"/>
              <a:ext cx="3865548" cy="6582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8516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288516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288516">
                      <a:extLst>
                        <a:ext uri="{9D8B030D-6E8A-4147-A177-3AD203B41FA5}">
                          <a16:colId xmlns:a16="http://schemas.microsoft.com/office/drawing/2014/main" val="2622152857"/>
                        </a:ext>
                      </a:extLst>
                    </a:gridCol>
                  </a:tblGrid>
                  <a:tr h="54850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Inequality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Possible?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−5.1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−5.1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=−5.05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0390382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42F18248-209F-42F0-A94C-2690EAE4598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6886564"/>
                  </p:ext>
                </p:extLst>
              </p:nvPr>
            </p:nvGraphicFramePr>
            <p:xfrm>
              <a:off x="4681456" y="121958"/>
              <a:ext cx="3865548" cy="6582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8516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288516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288516">
                      <a:extLst>
                        <a:ext uri="{9D8B030D-6E8A-4147-A177-3AD203B41FA5}">
                          <a16:colId xmlns:a16="http://schemas.microsoft.com/office/drawing/2014/main" val="2622152857"/>
                        </a:ext>
                      </a:extLst>
                    </a:gridCol>
                  </a:tblGrid>
                  <a:tr h="54850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Inequality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Possible?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72" t="-102222" r="-201887" b="-10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00472" t="-102222" r="-101887" b="-10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72" t="-202222" r="-201887" b="-9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00472" t="-202222" r="-101887" b="-9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72" t="-302222" r="-201887" b="-8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00472" t="-302222" r="-101887" b="-8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72" t="-402222" r="-201887" b="-7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00472" t="-402222" r="-101887" b="-7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72" t="-502222" r="-201887" b="-6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00472" t="-502222" r="-101887" b="-6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72" t="-602222" r="-201887" b="-5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00472" t="-602222" r="-101887" b="-5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72" t="-702222" r="-201887" b="-4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00472" t="-702222" r="-101887" b="-4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72" t="-802222" r="-201887" b="-3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00472" t="-802222" r="-101887" b="-3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72" t="-902222" r="-201887" b="-2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00472" t="-902222" r="-101887" b="-2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72" t="-1002222" r="-201887" b="-1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00472" t="-1002222" r="-101887" b="-1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4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72" t="-1102222" r="-201887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00472" t="-1102222" r="-101887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0390382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59ED48F8-5382-4759-998E-8D865A4283BD}"/>
              </a:ext>
            </a:extLst>
          </p:cNvPr>
          <p:cNvSpPr/>
          <p:nvPr/>
        </p:nvSpPr>
        <p:spPr>
          <a:xfrm>
            <a:off x="2904214" y="694325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6CE1B5-A8EB-40B3-97D4-13DE1AEF9F88}"/>
              </a:ext>
            </a:extLst>
          </p:cNvPr>
          <p:cNvSpPr/>
          <p:nvPr/>
        </p:nvSpPr>
        <p:spPr>
          <a:xfrm>
            <a:off x="2904214" y="1300218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70CA7E-FD8E-4BD0-9A7B-C0F566DC4CB7}"/>
              </a:ext>
            </a:extLst>
          </p:cNvPr>
          <p:cNvSpPr/>
          <p:nvPr/>
        </p:nvSpPr>
        <p:spPr>
          <a:xfrm>
            <a:off x="2904214" y="1875631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D80DED-E367-45BE-8B70-AF0AD647BD5A}"/>
              </a:ext>
            </a:extLst>
          </p:cNvPr>
          <p:cNvSpPr/>
          <p:nvPr/>
        </p:nvSpPr>
        <p:spPr>
          <a:xfrm>
            <a:off x="2904214" y="2451044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E52731-1D54-4907-8BB6-E8FC69BC8D0F}"/>
              </a:ext>
            </a:extLst>
          </p:cNvPr>
          <p:cNvSpPr/>
          <p:nvPr/>
        </p:nvSpPr>
        <p:spPr>
          <a:xfrm>
            <a:off x="2904214" y="2985817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4AD315-42C8-43C2-8931-E818CD1771C1}"/>
              </a:ext>
            </a:extLst>
          </p:cNvPr>
          <p:cNvSpPr/>
          <p:nvPr/>
        </p:nvSpPr>
        <p:spPr>
          <a:xfrm>
            <a:off x="2904214" y="3490110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4C20FBA-98EF-4D37-B337-2C55A827C60F}"/>
              </a:ext>
            </a:extLst>
          </p:cNvPr>
          <p:cNvSpPr/>
          <p:nvPr/>
        </p:nvSpPr>
        <p:spPr>
          <a:xfrm>
            <a:off x="2904214" y="4065523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ADADDB2-7C5C-4064-A622-B076E88B3BC7}"/>
              </a:ext>
            </a:extLst>
          </p:cNvPr>
          <p:cNvSpPr/>
          <p:nvPr/>
        </p:nvSpPr>
        <p:spPr>
          <a:xfrm>
            <a:off x="2904214" y="4620616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A0633F-FE0C-4E5E-8E97-C8F3FBF62BAC}"/>
              </a:ext>
            </a:extLst>
          </p:cNvPr>
          <p:cNvSpPr/>
          <p:nvPr/>
        </p:nvSpPr>
        <p:spPr>
          <a:xfrm>
            <a:off x="2904214" y="5175709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93E417-8171-46BF-BE67-42A4B05A112B}"/>
              </a:ext>
            </a:extLst>
          </p:cNvPr>
          <p:cNvSpPr/>
          <p:nvPr/>
        </p:nvSpPr>
        <p:spPr>
          <a:xfrm>
            <a:off x="2904214" y="5730802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040FA2B-5CF5-46AC-8178-21E170C3626C}"/>
              </a:ext>
            </a:extLst>
          </p:cNvPr>
          <p:cNvSpPr/>
          <p:nvPr/>
        </p:nvSpPr>
        <p:spPr>
          <a:xfrm>
            <a:off x="562011" y="766417"/>
            <a:ext cx="758789" cy="34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ECCFF0D-4EEB-4496-85CA-096C5F60594F}"/>
              </a:ext>
            </a:extLst>
          </p:cNvPr>
          <p:cNvSpPr/>
          <p:nvPr/>
        </p:nvSpPr>
        <p:spPr>
          <a:xfrm>
            <a:off x="562011" y="1331670"/>
            <a:ext cx="758789" cy="3477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012D69-55D9-4388-923A-9CD7B21CB5EC}"/>
              </a:ext>
            </a:extLst>
          </p:cNvPr>
          <p:cNvSpPr/>
          <p:nvPr/>
        </p:nvSpPr>
        <p:spPr>
          <a:xfrm>
            <a:off x="562011" y="1866443"/>
            <a:ext cx="758789" cy="34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5B92D7C-B42E-4004-8555-9FF1CADF95E3}"/>
              </a:ext>
            </a:extLst>
          </p:cNvPr>
          <p:cNvSpPr/>
          <p:nvPr/>
        </p:nvSpPr>
        <p:spPr>
          <a:xfrm>
            <a:off x="562011" y="2421536"/>
            <a:ext cx="758789" cy="3477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E48E035-4F06-4620-9A0A-8DAC6EB54355}"/>
              </a:ext>
            </a:extLst>
          </p:cNvPr>
          <p:cNvSpPr/>
          <p:nvPr/>
        </p:nvSpPr>
        <p:spPr>
          <a:xfrm>
            <a:off x="562011" y="2947648"/>
            <a:ext cx="758789" cy="34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ECCF06F-2721-4878-B16A-B6487449792D}"/>
              </a:ext>
            </a:extLst>
          </p:cNvPr>
          <p:cNvSpPr/>
          <p:nvPr/>
        </p:nvSpPr>
        <p:spPr>
          <a:xfrm>
            <a:off x="562011" y="3521562"/>
            <a:ext cx="758789" cy="3477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748EEDF-DDB9-4894-A4FC-A2617C3EB1B7}"/>
              </a:ext>
            </a:extLst>
          </p:cNvPr>
          <p:cNvSpPr/>
          <p:nvPr/>
        </p:nvSpPr>
        <p:spPr>
          <a:xfrm>
            <a:off x="562011" y="4086815"/>
            <a:ext cx="758789" cy="34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FA1B8B-2E96-4AD9-8D9B-28AC4DC9B400}"/>
              </a:ext>
            </a:extLst>
          </p:cNvPr>
          <p:cNvSpPr/>
          <p:nvPr/>
        </p:nvSpPr>
        <p:spPr>
          <a:xfrm>
            <a:off x="562011" y="4638932"/>
            <a:ext cx="758789" cy="3477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4D6F24A-43DC-4830-B8E6-67F5636ADEFC}"/>
              </a:ext>
            </a:extLst>
          </p:cNvPr>
          <p:cNvSpPr/>
          <p:nvPr/>
        </p:nvSpPr>
        <p:spPr>
          <a:xfrm>
            <a:off x="386080" y="5175532"/>
            <a:ext cx="924347" cy="34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C33C3C7-ED0E-48E8-8C10-D1BE952A708B}"/>
              </a:ext>
            </a:extLst>
          </p:cNvPr>
          <p:cNvSpPr/>
          <p:nvPr/>
        </p:nvSpPr>
        <p:spPr>
          <a:xfrm>
            <a:off x="386081" y="5739536"/>
            <a:ext cx="924346" cy="3477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0B23A32-0CCD-425F-B847-B5454DFFCAAC}"/>
              </a:ext>
            </a:extLst>
          </p:cNvPr>
          <p:cNvSpPr/>
          <p:nvPr/>
        </p:nvSpPr>
        <p:spPr>
          <a:xfrm>
            <a:off x="386080" y="6256737"/>
            <a:ext cx="924347" cy="34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71909ED-DF86-4EDF-80AC-840FDB8A1D2E}"/>
              </a:ext>
            </a:extLst>
          </p:cNvPr>
          <p:cNvSpPr/>
          <p:nvPr/>
        </p:nvSpPr>
        <p:spPr>
          <a:xfrm>
            <a:off x="2904214" y="6273278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BD7089-4FB5-4912-9605-1F2E8B9647B7}"/>
              </a:ext>
            </a:extLst>
          </p:cNvPr>
          <p:cNvSpPr/>
          <p:nvPr/>
        </p:nvSpPr>
        <p:spPr>
          <a:xfrm>
            <a:off x="1570391" y="703838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F2AC0F7-FE1B-4DFB-820E-84FAC923C795}"/>
              </a:ext>
            </a:extLst>
          </p:cNvPr>
          <p:cNvSpPr/>
          <p:nvPr/>
        </p:nvSpPr>
        <p:spPr>
          <a:xfrm>
            <a:off x="1570391" y="1309731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341A224-0D94-4542-B341-B11729097782}"/>
              </a:ext>
            </a:extLst>
          </p:cNvPr>
          <p:cNvSpPr/>
          <p:nvPr/>
        </p:nvSpPr>
        <p:spPr>
          <a:xfrm>
            <a:off x="1570391" y="1885144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8F1AAE0-9F52-4299-B86A-F3F1147944EC}"/>
              </a:ext>
            </a:extLst>
          </p:cNvPr>
          <p:cNvSpPr/>
          <p:nvPr/>
        </p:nvSpPr>
        <p:spPr>
          <a:xfrm>
            <a:off x="1570391" y="2460557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0698D4E-46E3-46D3-BE1A-4949EC28D9A7}"/>
              </a:ext>
            </a:extLst>
          </p:cNvPr>
          <p:cNvSpPr/>
          <p:nvPr/>
        </p:nvSpPr>
        <p:spPr>
          <a:xfrm>
            <a:off x="1570391" y="2995330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9CC9050-1631-4D4E-BC4B-CBB16C3092BD}"/>
              </a:ext>
            </a:extLst>
          </p:cNvPr>
          <p:cNvSpPr/>
          <p:nvPr/>
        </p:nvSpPr>
        <p:spPr>
          <a:xfrm>
            <a:off x="1570391" y="3499623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A687780-934B-4E7F-93FB-AD0AB72AC987}"/>
              </a:ext>
            </a:extLst>
          </p:cNvPr>
          <p:cNvSpPr/>
          <p:nvPr/>
        </p:nvSpPr>
        <p:spPr>
          <a:xfrm>
            <a:off x="1570391" y="4075036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7835BC5-60BA-49DC-BB46-9C324B0C1E4D}"/>
              </a:ext>
            </a:extLst>
          </p:cNvPr>
          <p:cNvSpPr/>
          <p:nvPr/>
        </p:nvSpPr>
        <p:spPr>
          <a:xfrm>
            <a:off x="1570391" y="4630129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D96E755-2E4C-4491-A413-58BA7DA61027}"/>
              </a:ext>
            </a:extLst>
          </p:cNvPr>
          <p:cNvSpPr/>
          <p:nvPr/>
        </p:nvSpPr>
        <p:spPr>
          <a:xfrm>
            <a:off x="1570391" y="5185222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751A111-3A02-480D-97D8-765EF0AF3438}"/>
              </a:ext>
            </a:extLst>
          </p:cNvPr>
          <p:cNvSpPr/>
          <p:nvPr/>
        </p:nvSpPr>
        <p:spPr>
          <a:xfrm>
            <a:off x="1570391" y="5740315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F8A4C54-39F6-4841-AB33-17BA6D3CC675}"/>
              </a:ext>
            </a:extLst>
          </p:cNvPr>
          <p:cNvSpPr/>
          <p:nvPr/>
        </p:nvSpPr>
        <p:spPr>
          <a:xfrm>
            <a:off x="1570391" y="6282791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B50B7C5-8E3E-4AD3-B11D-81924BA5EF03}"/>
              </a:ext>
            </a:extLst>
          </p:cNvPr>
          <p:cNvSpPr/>
          <p:nvPr/>
        </p:nvSpPr>
        <p:spPr>
          <a:xfrm>
            <a:off x="7283174" y="750290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36EF6E8-3556-4D19-BB47-ECA32C8F622E}"/>
              </a:ext>
            </a:extLst>
          </p:cNvPr>
          <p:cNvSpPr/>
          <p:nvPr/>
        </p:nvSpPr>
        <p:spPr>
          <a:xfrm>
            <a:off x="7283174" y="1356183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34ECCEC-D500-4949-BAD2-A77E9C8EA6BF}"/>
              </a:ext>
            </a:extLst>
          </p:cNvPr>
          <p:cNvSpPr/>
          <p:nvPr/>
        </p:nvSpPr>
        <p:spPr>
          <a:xfrm>
            <a:off x="7283174" y="1819836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FA0AE6A-931C-440C-B716-843D8938EE70}"/>
              </a:ext>
            </a:extLst>
          </p:cNvPr>
          <p:cNvSpPr/>
          <p:nvPr/>
        </p:nvSpPr>
        <p:spPr>
          <a:xfrm>
            <a:off x="7283174" y="2446049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3483BA9-A34B-42F2-AA14-9CC900D219F0}"/>
              </a:ext>
            </a:extLst>
          </p:cNvPr>
          <p:cNvSpPr/>
          <p:nvPr/>
        </p:nvSpPr>
        <p:spPr>
          <a:xfrm>
            <a:off x="7283174" y="2970662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DDA2CEC-A9EE-4377-A97A-CC0256CB6104}"/>
              </a:ext>
            </a:extLst>
          </p:cNvPr>
          <p:cNvSpPr/>
          <p:nvPr/>
        </p:nvSpPr>
        <p:spPr>
          <a:xfrm>
            <a:off x="7283174" y="3546075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78D685E-EEFA-4BF4-9614-3397EB15396A}"/>
              </a:ext>
            </a:extLst>
          </p:cNvPr>
          <p:cNvSpPr/>
          <p:nvPr/>
        </p:nvSpPr>
        <p:spPr>
          <a:xfrm>
            <a:off x="7323814" y="4040208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04A2E3D-049B-48A2-92A3-DA4E52CE4255}"/>
              </a:ext>
            </a:extLst>
          </p:cNvPr>
          <p:cNvSpPr/>
          <p:nvPr/>
        </p:nvSpPr>
        <p:spPr>
          <a:xfrm>
            <a:off x="7283174" y="4676581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5125DAB-F464-41E5-9FCE-E55729E7ACA4}"/>
              </a:ext>
            </a:extLst>
          </p:cNvPr>
          <p:cNvSpPr/>
          <p:nvPr/>
        </p:nvSpPr>
        <p:spPr>
          <a:xfrm>
            <a:off x="7283174" y="5140234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6245564-B437-49D6-AF9E-C99A8B3AB914}"/>
              </a:ext>
            </a:extLst>
          </p:cNvPr>
          <p:cNvSpPr/>
          <p:nvPr/>
        </p:nvSpPr>
        <p:spPr>
          <a:xfrm>
            <a:off x="7283174" y="5695327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69C0D3A-C0C4-4316-9658-D4DAF9DCD8E7}"/>
              </a:ext>
            </a:extLst>
          </p:cNvPr>
          <p:cNvSpPr/>
          <p:nvPr/>
        </p:nvSpPr>
        <p:spPr>
          <a:xfrm>
            <a:off x="4940971" y="822382"/>
            <a:ext cx="758789" cy="34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52D3A1E-CCED-45BD-8226-23E052E5A8A4}"/>
              </a:ext>
            </a:extLst>
          </p:cNvPr>
          <p:cNvSpPr/>
          <p:nvPr/>
        </p:nvSpPr>
        <p:spPr>
          <a:xfrm>
            <a:off x="4940971" y="1387635"/>
            <a:ext cx="758789" cy="3477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16CAFD0-D102-4E17-A52D-681A450C192F}"/>
              </a:ext>
            </a:extLst>
          </p:cNvPr>
          <p:cNvSpPr/>
          <p:nvPr/>
        </p:nvSpPr>
        <p:spPr>
          <a:xfrm>
            <a:off x="4940971" y="1810648"/>
            <a:ext cx="758789" cy="34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2EAEBEB-AC6C-4FED-893D-281F3AD534B1}"/>
              </a:ext>
            </a:extLst>
          </p:cNvPr>
          <p:cNvSpPr/>
          <p:nvPr/>
        </p:nvSpPr>
        <p:spPr>
          <a:xfrm>
            <a:off x="4940971" y="2477501"/>
            <a:ext cx="758789" cy="3477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19D6D02-B843-4389-8595-D7E73D59A1B8}"/>
              </a:ext>
            </a:extLst>
          </p:cNvPr>
          <p:cNvSpPr/>
          <p:nvPr/>
        </p:nvSpPr>
        <p:spPr>
          <a:xfrm>
            <a:off x="4940971" y="3003613"/>
            <a:ext cx="758789" cy="34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DE8B379-16E1-4615-91FC-7FD298C16CE9}"/>
              </a:ext>
            </a:extLst>
          </p:cNvPr>
          <p:cNvSpPr/>
          <p:nvPr/>
        </p:nvSpPr>
        <p:spPr>
          <a:xfrm>
            <a:off x="4940971" y="3577527"/>
            <a:ext cx="758789" cy="3477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AB594E7-8FBA-476A-BDFD-1408D85FCE47}"/>
              </a:ext>
            </a:extLst>
          </p:cNvPr>
          <p:cNvSpPr/>
          <p:nvPr/>
        </p:nvSpPr>
        <p:spPr>
          <a:xfrm>
            <a:off x="4940971" y="4091980"/>
            <a:ext cx="758789" cy="34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C0CEC50-2407-466C-9725-1ACFD3505480}"/>
              </a:ext>
            </a:extLst>
          </p:cNvPr>
          <p:cNvSpPr/>
          <p:nvPr/>
        </p:nvSpPr>
        <p:spPr>
          <a:xfrm>
            <a:off x="4940971" y="4694897"/>
            <a:ext cx="758789" cy="3477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1B38110-50C1-4673-ACE5-5E420F6DFB2A}"/>
              </a:ext>
            </a:extLst>
          </p:cNvPr>
          <p:cNvSpPr/>
          <p:nvPr/>
        </p:nvSpPr>
        <p:spPr>
          <a:xfrm>
            <a:off x="4826000" y="5160377"/>
            <a:ext cx="924347" cy="34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34687C3-4ACB-41C4-ABA1-EBD656D41BF8}"/>
              </a:ext>
            </a:extLst>
          </p:cNvPr>
          <p:cNvSpPr/>
          <p:nvPr/>
        </p:nvSpPr>
        <p:spPr>
          <a:xfrm>
            <a:off x="4765041" y="5704061"/>
            <a:ext cx="924346" cy="3477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328C7EE-1686-4267-935F-725FBB92AC92}"/>
              </a:ext>
            </a:extLst>
          </p:cNvPr>
          <p:cNvSpPr/>
          <p:nvPr/>
        </p:nvSpPr>
        <p:spPr>
          <a:xfrm>
            <a:off x="4765040" y="6241582"/>
            <a:ext cx="924347" cy="34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E6849A0-DFB3-4564-80A9-5BB5D9C6A1F7}"/>
              </a:ext>
            </a:extLst>
          </p:cNvPr>
          <p:cNvSpPr/>
          <p:nvPr/>
        </p:nvSpPr>
        <p:spPr>
          <a:xfrm>
            <a:off x="7283174" y="6329243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887C754-3F58-4F07-89AE-32098906926E}"/>
              </a:ext>
            </a:extLst>
          </p:cNvPr>
          <p:cNvSpPr/>
          <p:nvPr/>
        </p:nvSpPr>
        <p:spPr>
          <a:xfrm>
            <a:off x="5949351" y="759803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6EEE169-47E1-44C9-935B-B35261D2793A}"/>
              </a:ext>
            </a:extLst>
          </p:cNvPr>
          <p:cNvSpPr/>
          <p:nvPr/>
        </p:nvSpPr>
        <p:spPr>
          <a:xfrm>
            <a:off x="5949351" y="1365696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2F79558-54B1-493F-882D-3B1106399A13}"/>
              </a:ext>
            </a:extLst>
          </p:cNvPr>
          <p:cNvSpPr/>
          <p:nvPr/>
        </p:nvSpPr>
        <p:spPr>
          <a:xfrm>
            <a:off x="5949351" y="1829349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CA7A4A8-1B70-4AD3-B616-DCF48AF02C09}"/>
              </a:ext>
            </a:extLst>
          </p:cNvPr>
          <p:cNvSpPr/>
          <p:nvPr/>
        </p:nvSpPr>
        <p:spPr>
          <a:xfrm>
            <a:off x="5949351" y="2475882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D2550E7-B9AF-417C-9FBD-B493E3EFD45E}"/>
              </a:ext>
            </a:extLst>
          </p:cNvPr>
          <p:cNvSpPr/>
          <p:nvPr/>
        </p:nvSpPr>
        <p:spPr>
          <a:xfrm>
            <a:off x="5979831" y="2959855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E004696-89E3-4CF5-AD57-E47D6BF8F927}"/>
              </a:ext>
            </a:extLst>
          </p:cNvPr>
          <p:cNvSpPr/>
          <p:nvPr/>
        </p:nvSpPr>
        <p:spPr>
          <a:xfrm>
            <a:off x="5949351" y="3555588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1D0C016-F83E-481B-A269-34F4185FDC1D}"/>
              </a:ext>
            </a:extLst>
          </p:cNvPr>
          <p:cNvSpPr/>
          <p:nvPr/>
        </p:nvSpPr>
        <p:spPr>
          <a:xfrm>
            <a:off x="6020471" y="4049721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D9EC84E-95EC-43B7-8C78-4BDBC3DEC27F}"/>
              </a:ext>
            </a:extLst>
          </p:cNvPr>
          <p:cNvSpPr/>
          <p:nvPr/>
        </p:nvSpPr>
        <p:spPr>
          <a:xfrm>
            <a:off x="5949351" y="4686094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3C0576C-22D3-407E-8A62-2771F852B44D}"/>
              </a:ext>
            </a:extLst>
          </p:cNvPr>
          <p:cNvSpPr/>
          <p:nvPr/>
        </p:nvSpPr>
        <p:spPr>
          <a:xfrm>
            <a:off x="5949351" y="5149747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1F3C430-DC85-42EA-A526-53059AF05DB3}"/>
              </a:ext>
            </a:extLst>
          </p:cNvPr>
          <p:cNvSpPr/>
          <p:nvPr/>
        </p:nvSpPr>
        <p:spPr>
          <a:xfrm>
            <a:off x="5949351" y="5704840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9656FB8-366B-47F2-B6FA-CB476F7A3F9E}"/>
              </a:ext>
            </a:extLst>
          </p:cNvPr>
          <p:cNvSpPr/>
          <p:nvPr/>
        </p:nvSpPr>
        <p:spPr>
          <a:xfrm>
            <a:off x="5949351" y="6257476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505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80190" y="95974"/>
              <a:ext cx="3865548" cy="64879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8516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40137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175657">
                      <a:extLst>
                        <a:ext uri="{9D8B030D-6E8A-4147-A177-3AD203B41FA5}">
                          <a16:colId xmlns:a16="http://schemas.microsoft.com/office/drawing/2014/main" val="2622152857"/>
                        </a:ext>
                      </a:extLst>
                    </a:gridCol>
                  </a:tblGrid>
                  <a:tr h="54066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Inequality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Possible?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=7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=7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=7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=7.9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=3.0435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7094452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4619979"/>
                  </p:ext>
                </p:extLst>
              </p:nvPr>
            </p:nvGraphicFramePr>
            <p:xfrm>
              <a:off x="280190" y="95974"/>
              <a:ext cx="3865548" cy="64879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8516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40137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175657">
                      <a:extLst>
                        <a:ext uri="{9D8B030D-6E8A-4147-A177-3AD203B41FA5}">
                          <a16:colId xmlns:a16="http://schemas.microsoft.com/office/drawing/2014/main" val="2622152857"/>
                        </a:ext>
                      </a:extLst>
                    </a:gridCol>
                  </a:tblGrid>
                  <a:tr h="54066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Inequality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Possible?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101124" r="-201887" b="-10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2208" t="-101124" r="-85281" b="-10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201124" r="-201887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2208" t="-201124" r="-85281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304545" r="-201887" b="-8102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2208" t="-304545" r="-85281" b="-8102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400000" r="-201887" b="-7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2208" t="-400000" r="-85281" b="-7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500000" r="-201887" b="-6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2208" t="-500000" r="-85281" b="-6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600000" r="-201887" b="-5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2208" t="-600000" r="-85281" b="-5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700000" r="-201887" b="-4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2208" t="-700000" r="-85281" b="-4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800000" r="-201887" b="-3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2208" t="-800000" r="-85281" b="-3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910227" r="-201887" b="-2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2208" t="-910227" r="-85281" b="-2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998876" r="-201887" b="-1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2208" t="-998876" r="-85281" b="-1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40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72" t="-1098876" r="-201887" b="-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2208" t="-1098876" r="-85281" b="-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7094452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42F18248-209F-42F0-A94C-2690EAE4598B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681456" y="121957"/>
              <a:ext cx="4182354" cy="6462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8721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223784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149849">
                      <a:extLst>
                        <a:ext uri="{9D8B030D-6E8A-4147-A177-3AD203B41FA5}">
                          <a16:colId xmlns:a16="http://schemas.microsoft.com/office/drawing/2014/main" val="2622152857"/>
                        </a:ext>
                      </a:extLst>
                    </a:gridCol>
                  </a:tblGrid>
                  <a:tr h="53850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Inequality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Possible?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=−3.5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=−8.5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17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17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29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17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9379358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42F18248-209F-42F0-A94C-2690EAE4598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24329109"/>
                  </p:ext>
                </p:extLst>
              </p:nvPr>
            </p:nvGraphicFramePr>
            <p:xfrm>
              <a:off x="4681456" y="121957"/>
              <a:ext cx="4182354" cy="6462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8721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223784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149849">
                      <a:extLst>
                        <a:ext uri="{9D8B030D-6E8A-4147-A177-3AD203B41FA5}">
                          <a16:colId xmlns:a16="http://schemas.microsoft.com/office/drawing/2014/main" val="2622152857"/>
                        </a:ext>
                      </a:extLst>
                    </a:gridCol>
                  </a:tblGrid>
                  <a:tr h="53850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Inequality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Possible?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336" t="-101124" r="-132215" b="-9955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48756" t="-101124" r="-96020" b="-9955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336" t="-203409" r="-132215" b="-906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48756" t="-203409" r="-96020" b="-906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336" t="-300000" r="-132215" b="-7966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48756" t="-300000" r="-96020" b="-7966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336" t="-404545" r="-132215" b="-7056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48756" t="-404545" r="-96020" b="-7056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336" t="-498876" r="-132215" b="-5977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48756" t="-498876" r="-96020" b="-5977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336" t="-605682" r="-132215" b="-5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48756" t="-605682" r="-96020" b="-5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336" t="-705682" r="-132215" b="-4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48756" t="-705682" r="-96020" b="-4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336" t="-796629" r="-132215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48756" t="-796629" r="-9602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336" t="-906818" r="-132215" b="-203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48756" t="-906818" r="-96020" b="-203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336" t="-995506" r="-132215" b="-1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48756" t="-995506" r="-96020" b="-1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38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336" t="-1107955" r="-132215" b="-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48756" t="-1107955" r="-96020" b="-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9379358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EE55F8A5-3A8B-4FEB-B706-3205713B7A81}"/>
              </a:ext>
            </a:extLst>
          </p:cNvPr>
          <p:cNvSpPr/>
          <p:nvPr/>
        </p:nvSpPr>
        <p:spPr>
          <a:xfrm>
            <a:off x="2944854" y="704485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18561F-F3E0-459D-BCEA-B9D92091587F}"/>
              </a:ext>
            </a:extLst>
          </p:cNvPr>
          <p:cNvSpPr/>
          <p:nvPr/>
        </p:nvSpPr>
        <p:spPr>
          <a:xfrm>
            <a:off x="2944854" y="1279898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210267-DB19-4374-8033-4DCE785A0AA1}"/>
              </a:ext>
            </a:extLst>
          </p:cNvPr>
          <p:cNvSpPr/>
          <p:nvPr/>
        </p:nvSpPr>
        <p:spPr>
          <a:xfrm>
            <a:off x="2934694" y="1855311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E62DAE-E9AB-49FE-A237-52209661E47E}"/>
              </a:ext>
            </a:extLst>
          </p:cNvPr>
          <p:cNvSpPr/>
          <p:nvPr/>
        </p:nvSpPr>
        <p:spPr>
          <a:xfrm>
            <a:off x="2975334" y="2359604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42DF1B-9648-4125-BB0C-52E7544C6ED8}"/>
              </a:ext>
            </a:extLst>
          </p:cNvPr>
          <p:cNvSpPr/>
          <p:nvPr/>
        </p:nvSpPr>
        <p:spPr>
          <a:xfrm>
            <a:off x="2975334" y="2945177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543DA-B8AF-4F1C-8422-8DEE0844D927}"/>
              </a:ext>
            </a:extLst>
          </p:cNvPr>
          <p:cNvSpPr/>
          <p:nvPr/>
        </p:nvSpPr>
        <p:spPr>
          <a:xfrm>
            <a:off x="2965174" y="3429150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FEEB74-C4EE-46F9-9D1B-E10E914A9D61}"/>
              </a:ext>
            </a:extLst>
          </p:cNvPr>
          <p:cNvSpPr/>
          <p:nvPr/>
        </p:nvSpPr>
        <p:spPr>
          <a:xfrm>
            <a:off x="2975334" y="3984243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E329B7C-A45C-4A0D-A4F5-1B713CD434FC}"/>
              </a:ext>
            </a:extLst>
          </p:cNvPr>
          <p:cNvSpPr/>
          <p:nvPr/>
        </p:nvSpPr>
        <p:spPr>
          <a:xfrm>
            <a:off x="2975334" y="4519016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D0CBBA-7617-4813-9DA9-2354230530D3}"/>
              </a:ext>
            </a:extLst>
          </p:cNvPr>
          <p:cNvSpPr/>
          <p:nvPr/>
        </p:nvSpPr>
        <p:spPr>
          <a:xfrm>
            <a:off x="2955014" y="5084269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5B29C6-A517-4AAE-B825-74D608F6C661}"/>
              </a:ext>
            </a:extLst>
          </p:cNvPr>
          <p:cNvSpPr/>
          <p:nvPr/>
        </p:nvSpPr>
        <p:spPr>
          <a:xfrm>
            <a:off x="2965174" y="5598722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D3FB7E-34A6-43BB-8B55-A559018B61B8}"/>
              </a:ext>
            </a:extLst>
          </p:cNvPr>
          <p:cNvSpPr/>
          <p:nvPr/>
        </p:nvSpPr>
        <p:spPr>
          <a:xfrm>
            <a:off x="355601" y="766417"/>
            <a:ext cx="1136144" cy="34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29FB8C4-254E-453D-8BEA-0AF1ECA10C36}"/>
              </a:ext>
            </a:extLst>
          </p:cNvPr>
          <p:cNvSpPr/>
          <p:nvPr/>
        </p:nvSpPr>
        <p:spPr>
          <a:xfrm>
            <a:off x="355601" y="1331670"/>
            <a:ext cx="1136144" cy="3477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22D4DB-DE80-41D3-808C-5A54EAE206E4}"/>
              </a:ext>
            </a:extLst>
          </p:cNvPr>
          <p:cNvSpPr/>
          <p:nvPr/>
        </p:nvSpPr>
        <p:spPr>
          <a:xfrm>
            <a:off x="355601" y="1866443"/>
            <a:ext cx="1136144" cy="34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CE3AFF-3E50-4A6F-BCC3-9D7A49486F09}"/>
              </a:ext>
            </a:extLst>
          </p:cNvPr>
          <p:cNvSpPr/>
          <p:nvPr/>
        </p:nvSpPr>
        <p:spPr>
          <a:xfrm>
            <a:off x="355601" y="2421536"/>
            <a:ext cx="1136144" cy="3477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A531B20-710B-465F-A10C-D32EF347076E}"/>
              </a:ext>
            </a:extLst>
          </p:cNvPr>
          <p:cNvSpPr/>
          <p:nvPr/>
        </p:nvSpPr>
        <p:spPr>
          <a:xfrm>
            <a:off x="355601" y="2947648"/>
            <a:ext cx="1136144" cy="34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667DB2E-55ED-48E1-BA0E-0AB55F7DC750}"/>
              </a:ext>
            </a:extLst>
          </p:cNvPr>
          <p:cNvSpPr/>
          <p:nvPr/>
        </p:nvSpPr>
        <p:spPr>
          <a:xfrm>
            <a:off x="355601" y="3521562"/>
            <a:ext cx="1136144" cy="3477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20028B-5A23-4DE9-8977-8BF4FC09E625}"/>
              </a:ext>
            </a:extLst>
          </p:cNvPr>
          <p:cNvSpPr/>
          <p:nvPr/>
        </p:nvSpPr>
        <p:spPr>
          <a:xfrm>
            <a:off x="355601" y="4015695"/>
            <a:ext cx="1136144" cy="34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3ED824-F314-46DA-BE67-CB16E7981A42}"/>
              </a:ext>
            </a:extLst>
          </p:cNvPr>
          <p:cNvSpPr/>
          <p:nvPr/>
        </p:nvSpPr>
        <p:spPr>
          <a:xfrm>
            <a:off x="355601" y="4577972"/>
            <a:ext cx="1136144" cy="3477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10378A-7336-4D69-B212-5F7766B4F9E4}"/>
              </a:ext>
            </a:extLst>
          </p:cNvPr>
          <p:cNvSpPr/>
          <p:nvPr/>
        </p:nvSpPr>
        <p:spPr>
          <a:xfrm>
            <a:off x="355600" y="5063772"/>
            <a:ext cx="1163069" cy="34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48A4064-557D-4263-80E1-6D461893B70B}"/>
              </a:ext>
            </a:extLst>
          </p:cNvPr>
          <p:cNvSpPr/>
          <p:nvPr/>
        </p:nvSpPr>
        <p:spPr>
          <a:xfrm>
            <a:off x="355600" y="5627776"/>
            <a:ext cx="1173229" cy="3477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A864498-F555-47A8-84E8-37C52E9B117D}"/>
              </a:ext>
            </a:extLst>
          </p:cNvPr>
          <p:cNvSpPr/>
          <p:nvPr/>
        </p:nvSpPr>
        <p:spPr>
          <a:xfrm>
            <a:off x="355600" y="6155137"/>
            <a:ext cx="1163070" cy="34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02D7B12-0F04-4171-8246-07264AA92BFA}"/>
              </a:ext>
            </a:extLst>
          </p:cNvPr>
          <p:cNvSpPr/>
          <p:nvPr/>
        </p:nvSpPr>
        <p:spPr>
          <a:xfrm>
            <a:off x="2955014" y="6151358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9D94A3-55AB-430C-8C6C-A1C94A7E01FC}"/>
              </a:ext>
            </a:extLst>
          </p:cNvPr>
          <p:cNvSpPr/>
          <p:nvPr/>
        </p:nvSpPr>
        <p:spPr>
          <a:xfrm>
            <a:off x="1570391" y="703838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8345FB6-3DC2-42AD-B04A-19CA40262BBB}"/>
              </a:ext>
            </a:extLst>
          </p:cNvPr>
          <p:cNvSpPr/>
          <p:nvPr/>
        </p:nvSpPr>
        <p:spPr>
          <a:xfrm>
            <a:off x="1570391" y="1309731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D0B4083-2786-4631-8D6A-0E29AD2FBF49}"/>
              </a:ext>
            </a:extLst>
          </p:cNvPr>
          <p:cNvSpPr/>
          <p:nvPr/>
        </p:nvSpPr>
        <p:spPr>
          <a:xfrm>
            <a:off x="1570391" y="1885144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1751AC9-BE84-46D4-AD5E-FC0141C6AC6F}"/>
              </a:ext>
            </a:extLst>
          </p:cNvPr>
          <p:cNvSpPr/>
          <p:nvPr/>
        </p:nvSpPr>
        <p:spPr>
          <a:xfrm>
            <a:off x="1611031" y="2389437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D36B4BF-DF5F-48D0-95B7-E1B1B27692E6}"/>
              </a:ext>
            </a:extLst>
          </p:cNvPr>
          <p:cNvSpPr/>
          <p:nvPr/>
        </p:nvSpPr>
        <p:spPr>
          <a:xfrm>
            <a:off x="1661831" y="2893730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D3F043B-7DF8-43E0-8CF0-53CC12EA8480}"/>
              </a:ext>
            </a:extLst>
          </p:cNvPr>
          <p:cNvSpPr/>
          <p:nvPr/>
        </p:nvSpPr>
        <p:spPr>
          <a:xfrm>
            <a:off x="1570391" y="3479303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8FC3EE1-3F1A-46EC-833C-AC40C41026F6}"/>
              </a:ext>
            </a:extLst>
          </p:cNvPr>
          <p:cNvSpPr/>
          <p:nvPr/>
        </p:nvSpPr>
        <p:spPr>
          <a:xfrm>
            <a:off x="1570391" y="4075036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030B160-4B95-458D-B02C-216A47915897}"/>
              </a:ext>
            </a:extLst>
          </p:cNvPr>
          <p:cNvSpPr/>
          <p:nvPr/>
        </p:nvSpPr>
        <p:spPr>
          <a:xfrm>
            <a:off x="1631351" y="4548849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872C84F-D012-4352-B326-8366ED96CD9B}"/>
              </a:ext>
            </a:extLst>
          </p:cNvPr>
          <p:cNvSpPr/>
          <p:nvPr/>
        </p:nvSpPr>
        <p:spPr>
          <a:xfrm>
            <a:off x="1570391" y="5103942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4D4DD5A-A19E-4BDA-8E01-E61F6F13886D}"/>
              </a:ext>
            </a:extLst>
          </p:cNvPr>
          <p:cNvSpPr/>
          <p:nvPr/>
        </p:nvSpPr>
        <p:spPr>
          <a:xfrm>
            <a:off x="1570391" y="5608235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06F9A06-796B-4E98-AC56-0A4A6A07CFC1}"/>
              </a:ext>
            </a:extLst>
          </p:cNvPr>
          <p:cNvSpPr/>
          <p:nvPr/>
        </p:nvSpPr>
        <p:spPr>
          <a:xfrm>
            <a:off x="1570391" y="6140551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94C1ECA-9D2A-46C9-B0FA-0AB3D2B39849}"/>
              </a:ext>
            </a:extLst>
          </p:cNvPr>
          <p:cNvSpPr/>
          <p:nvPr/>
        </p:nvSpPr>
        <p:spPr>
          <a:xfrm>
            <a:off x="7872454" y="718175"/>
            <a:ext cx="915945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BD297A9-922F-43C5-8B84-1B26B71BD43A}"/>
              </a:ext>
            </a:extLst>
          </p:cNvPr>
          <p:cNvSpPr/>
          <p:nvPr/>
        </p:nvSpPr>
        <p:spPr>
          <a:xfrm>
            <a:off x="7872454" y="1293588"/>
            <a:ext cx="915945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27AC8B-843D-4777-B80F-07A894303DD6}"/>
              </a:ext>
            </a:extLst>
          </p:cNvPr>
          <p:cNvSpPr/>
          <p:nvPr/>
        </p:nvSpPr>
        <p:spPr>
          <a:xfrm>
            <a:off x="7862294" y="1869001"/>
            <a:ext cx="915945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D656680-4642-4E1A-9E3D-4DC4899BE4CC}"/>
              </a:ext>
            </a:extLst>
          </p:cNvPr>
          <p:cNvSpPr/>
          <p:nvPr/>
        </p:nvSpPr>
        <p:spPr>
          <a:xfrm>
            <a:off x="7902934" y="2373294"/>
            <a:ext cx="915945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A0F4063-BA85-4649-A0AC-6CE8C2FACEB6}"/>
              </a:ext>
            </a:extLst>
          </p:cNvPr>
          <p:cNvSpPr/>
          <p:nvPr/>
        </p:nvSpPr>
        <p:spPr>
          <a:xfrm>
            <a:off x="7902934" y="2958867"/>
            <a:ext cx="915945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62FEA60-0EEB-4893-AB11-6B6676345C2A}"/>
              </a:ext>
            </a:extLst>
          </p:cNvPr>
          <p:cNvSpPr/>
          <p:nvPr/>
        </p:nvSpPr>
        <p:spPr>
          <a:xfrm>
            <a:off x="7892774" y="3442840"/>
            <a:ext cx="915945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8FB3A1C-270E-4420-A554-0BD4C8BC250B}"/>
              </a:ext>
            </a:extLst>
          </p:cNvPr>
          <p:cNvSpPr/>
          <p:nvPr/>
        </p:nvSpPr>
        <p:spPr>
          <a:xfrm>
            <a:off x="7902934" y="3997933"/>
            <a:ext cx="915945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30D1638-F986-4179-9312-0F20FD97366C}"/>
              </a:ext>
            </a:extLst>
          </p:cNvPr>
          <p:cNvSpPr/>
          <p:nvPr/>
        </p:nvSpPr>
        <p:spPr>
          <a:xfrm>
            <a:off x="7902934" y="4532706"/>
            <a:ext cx="915945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0C14366-3E36-4527-B975-74852B1AB051}"/>
              </a:ext>
            </a:extLst>
          </p:cNvPr>
          <p:cNvSpPr/>
          <p:nvPr/>
        </p:nvSpPr>
        <p:spPr>
          <a:xfrm>
            <a:off x="7882614" y="5097959"/>
            <a:ext cx="915945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6F8D164-CEEE-48AC-9ED5-68F9A6560831}"/>
              </a:ext>
            </a:extLst>
          </p:cNvPr>
          <p:cNvSpPr/>
          <p:nvPr/>
        </p:nvSpPr>
        <p:spPr>
          <a:xfrm>
            <a:off x="7892774" y="5612412"/>
            <a:ext cx="915945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32FD4A0-D4E9-4169-AA68-2B0ADEBB9EBB}"/>
              </a:ext>
            </a:extLst>
          </p:cNvPr>
          <p:cNvSpPr/>
          <p:nvPr/>
        </p:nvSpPr>
        <p:spPr>
          <a:xfrm>
            <a:off x="4754880" y="780107"/>
            <a:ext cx="1664465" cy="34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B6AB004-BABE-47A5-AE1E-D5473DC03143}"/>
              </a:ext>
            </a:extLst>
          </p:cNvPr>
          <p:cNvSpPr/>
          <p:nvPr/>
        </p:nvSpPr>
        <p:spPr>
          <a:xfrm>
            <a:off x="4754880" y="1345360"/>
            <a:ext cx="1664465" cy="3477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80CDCF4-780F-46D1-BF34-0CDDA8818225}"/>
              </a:ext>
            </a:extLst>
          </p:cNvPr>
          <p:cNvSpPr/>
          <p:nvPr/>
        </p:nvSpPr>
        <p:spPr>
          <a:xfrm>
            <a:off x="4754880" y="1880133"/>
            <a:ext cx="1664465" cy="34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0B47A0C-5714-4A7E-8E7C-C86F2949D595}"/>
              </a:ext>
            </a:extLst>
          </p:cNvPr>
          <p:cNvSpPr/>
          <p:nvPr/>
        </p:nvSpPr>
        <p:spPr>
          <a:xfrm>
            <a:off x="4754880" y="2435226"/>
            <a:ext cx="1664465" cy="3477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55831B9-5647-4D71-8E0F-036788283001}"/>
              </a:ext>
            </a:extLst>
          </p:cNvPr>
          <p:cNvSpPr/>
          <p:nvPr/>
        </p:nvSpPr>
        <p:spPr>
          <a:xfrm>
            <a:off x="4754880" y="2961338"/>
            <a:ext cx="1664465" cy="34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B309D11-AE90-4CAF-BF3C-F16CAC80525D}"/>
              </a:ext>
            </a:extLst>
          </p:cNvPr>
          <p:cNvSpPr/>
          <p:nvPr/>
        </p:nvSpPr>
        <p:spPr>
          <a:xfrm>
            <a:off x="4754880" y="3535252"/>
            <a:ext cx="1664465" cy="3477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3BFA266-EC80-4634-ABD7-8BA1BC2CD404}"/>
              </a:ext>
            </a:extLst>
          </p:cNvPr>
          <p:cNvSpPr/>
          <p:nvPr/>
        </p:nvSpPr>
        <p:spPr>
          <a:xfrm>
            <a:off x="4754880" y="4029385"/>
            <a:ext cx="1664465" cy="34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8C92EB5-FB79-40BF-AF39-398C927F0042}"/>
              </a:ext>
            </a:extLst>
          </p:cNvPr>
          <p:cNvSpPr/>
          <p:nvPr/>
        </p:nvSpPr>
        <p:spPr>
          <a:xfrm>
            <a:off x="4754880" y="4591662"/>
            <a:ext cx="1664465" cy="3477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5C46DB6-B512-44E9-A527-21EFAAB5C2B7}"/>
              </a:ext>
            </a:extLst>
          </p:cNvPr>
          <p:cNvSpPr/>
          <p:nvPr/>
        </p:nvSpPr>
        <p:spPr>
          <a:xfrm>
            <a:off x="4742360" y="5077462"/>
            <a:ext cx="1703910" cy="34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7C23CBC-FF74-4503-8BE0-834B4EC46274}"/>
              </a:ext>
            </a:extLst>
          </p:cNvPr>
          <p:cNvSpPr/>
          <p:nvPr/>
        </p:nvSpPr>
        <p:spPr>
          <a:xfrm>
            <a:off x="4737634" y="5641466"/>
            <a:ext cx="1718795" cy="3477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40698CE-22FF-4BA8-96F6-67EFDEA78FD0}"/>
              </a:ext>
            </a:extLst>
          </p:cNvPr>
          <p:cNvSpPr/>
          <p:nvPr/>
        </p:nvSpPr>
        <p:spPr>
          <a:xfrm>
            <a:off x="4742358" y="6168827"/>
            <a:ext cx="1703912" cy="34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84B4BD2-EC22-4493-9AE6-C8E1F7456817}"/>
              </a:ext>
            </a:extLst>
          </p:cNvPr>
          <p:cNvSpPr/>
          <p:nvPr/>
        </p:nvSpPr>
        <p:spPr>
          <a:xfrm>
            <a:off x="7882614" y="6165048"/>
            <a:ext cx="915945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D4E71A3-5292-401C-A729-E3B71E410AA8}"/>
              </a:ext>
            </a:extLst>
          </p:cNvPr>
          <p:cNvSpPr/>
          <p:nvPr/>
        </p:nvSpPr>
        <p:spPr>
          <a:xfrm>
            <a:off x="6497991" y="717528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EF52A85-A105-49C1-99F4-71030C320E17}"/>
              </a:ext>
            </a:extLst>
          </p:cNvPr>
          <p:cNvSpPr/>
          <p:nvPr/>
        </p:nvSpPr>
        <p:spPr>
          <a:xfrm>
            <a:off x="6497991" y="1323421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58F3960-AAA7-4113-A412-7373FDF7DECF}"/>
              </a:ext>
            </a:extLst>
          </p:cNvPr>
          <p:cNvSpPr/>
          <p:nvPr/>
        </p:nvSpPr>
        <p:spPr>
          <a:xfrm>
            <a:off x="6497991" y="1898834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9C57C83-FB2E-43E9-B697-3DA450E267E6}"/>
              </a:ext>
            </a:extLst>
          </p:cNvPr>
          <p:cNvSpPr/>
          <p:nvPr/>
        </p:nvSpPr>
        <p:spPr>
          <a:xfrm>
            <a:off x="6538631" y="2403127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47BF39D-5492-4F51-ADBF-178C7634D01F}"/>
              </a:ext>
            </a:extLst>
          </p:cNvPr>
          <p:cNvSpPr/>
          <p:nvPr/>
        </p:nvSpPr>
        <p:spPr>
          <a:xfrm>
            <a:off x="6589431" y="2907420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DA7C2F4-1145-4CE2-8342-5BF274738972}"/>
              </a:ext>
            </a:extLst>
          </p:cNvPr>
          <p:cNvSpPr/>
          <p:nvPr/>
        </p:nvSpPr>
        <p:spPr>
          <a:xfrm>
            <a:off x="6497991" y="3492993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52FD3BC-5C68-4AB2-ABD6-91CF6738D168}"/>
              </a:ext>
            </a:extLst>
          </p:cNvPr>
          <p:cNvSpPr/>
          <p:nvPr/>
        </p:nvSpPr>
        <p:spPr>
          <a:xfrm>
            <a:off x="6497991" y="4088726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E9A155C-0ED4-4DAD-80E6-B323A27D9382}"/>
              </a:ext>
            </a:extLst>
          </p:cNvPr>
          <p:cNvSpPr/>
          <p:nvPr/>
        </p:nvSpPr>
        <p:spPr>
          <a:xfrm>
            <a:off x="6558951" y="4562539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39052F0-15F6-4D0C-AC75-C755CA00C7CC}"/>
              </a:ext>
            </a:extLst>
          </p:cNvPr>
          <p:cNvSpPr/>
          <p:nvPr/>
        </p:nvSpPr>
        <p:spPr>
          <a:xfrm>
            <a:off x="6497991" y="5046512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FDB231A-BC0E-40ED-8CBE-6226E6CA78FD}"/>
              </a:ext>
            </a:extLst>
          </p:cNvPr>
          <p:cNvSpPr/>
          <p:nvPr/>
        </p:nvSpPr>
        <p:spPr>
          <a:xfrm>
            <a:off x="6497991" y="5621925"/>
            <a:ext cx="1162878" cy="365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81587DB-F802-4312-A3C0-E44A065F05A1}"/>
              </a:ext>
            </a:extLst>
          </p:cNvPr>
          <p:cNvSpPr/>
          <p:nvPr/>
        </p:nvSpPr>
        <p:spPr>
          <a:xfrm>
            <a:off x="6497991" y="6154241"/>
            <a:ext cx="1162878" cy="36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729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B98358AE-8128-402D-BDF9-3ADCAF20D9B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62855563"/>
                  </p:ext>
                </p:extLst>
              </p:nvPr>
            </p:nvGraphicFramePr>
            <p:xfrm>
              <a:off x="5135475" y="1525946"/>
              <a:ext cx="3385930" cy="35317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296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9296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Group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Inequality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&lt;−6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0495913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B98358AE-8128-402D-BDF9-3ADCAF20D9B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62855563"/>
                  </p:ext>
                </p:extLst>
              </p:nvPr>
            </p:nvGraphicFramePr>
            <p:xfrm>
              <a:off x="5135475" y="1525946"/>
              <a:ext cx="3385930" cy="35317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296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9296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Group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Inequality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102083" r="-101799" b="-405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102083" r="-1799" b="-4052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200000" r="-101799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200000" r="-1799" b="-3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300000" r="-101799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300000" r="-1799" b="-2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404167" r="-101799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404167" r="-1799" b="-10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498969" r="-101799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498969" r="-1799" b="-20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495913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75BF5E8-1931-41F8-BC9B-DED182FA8EA4}"/>
                  </a:ext>
                </a:extLst>
              </p:cNvPr>
              <p:cNvSpPr txBox="1"/>
              <p:nvPr/>
            </p:nvSpPr>
            <p:spPr>
              <a:xfrm>
                <a:off x="380595" y="785474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Which group would each value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belong in?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75BF5E8-1931-41F8-BC9B-DED182FA8E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785474"/>
                <a:ext cx="6096000" cy="369332"/>
              </a:xfrm>
              <a:prstGeom prst="rect">
                <a:avLst/>
              </a:prstGeom>
              <a:blipFill>
                <a:blip r:embed="rId3"/>
                <a:stretch>
                  <a:fillRect l="-800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AE5445D-F022-4A2C-A1C0-9C41C4F44491}"/>
                  </a:ext>
                </a:extLst>
              </p:cNvPr>
              <p:cNvSpPr/>
              <p:nvPr/>
            </p:nvSpPr>
            <p:spPr>
              <a:xfrm>
                <a:off x="532704" y="1700014"/>
                <a:ext cx="100655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AE5445D-F022-4A2C-A1C0-9C41C4F444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704" y="1700014"/>
                <a:ext cx="1006558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0BD5EE3-7D36-41D0-B04F-784A9F7F0363}"/>
                  </a:ext>
                </a:extLst>
              </p:cNvPr>
              <p:cNvSpPr/>
              <p:nvPr/>
            </p:nvSpPr>
            <p:spPr>
              <a:xfrm>
                <a:off x="517059" y="2445277"/>
                <a:ext cx="8638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0BD5EE3-7D36-41D0-B04F-784A9F7F03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59" y="2445277"/>
                <a:ext cx="863891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91A78B8-F181-4136-B703-9EC79FED0FFC}"/>
                  </a:ext>
                </a:extLst>
              </p:cNvPr>
              <p:cNvSpPr/>
              <p:nvPr/>
            </p:nvSpPr>
            <p:spPr>
              <a:xfrm>
                <a:off x="501414" y="3190540"/>
                <a:ext cx="148745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=6.71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03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91A78B8-F181-4136-B703-9EC79FED0F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14" y="3190540"/>
                <a:ext cx="148745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35F4514-8EB7-46BD-A39E-DEE097671EF8}"/>
                  </a:ext>
                </a:extLst>
              </p:cNvPr>
              <p:cNvSpPr/>
              <p:nvPr/>
            </p:nvSpPr>
            <p:spPr>
              <a:xfrm>
                <a:off x="485769" y="3935803"/>
                <a:ext cx="125181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=−5.5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35F4514-8EB7-46BD-A39E-DEE097671E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69" y="3935803"/>
                <a:ext cx="1251818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3A7C50D-4FAB-4068-87AC-C24FDB40BE00}"/>
                  </a:ext>
                </a:extLst>
              </p:cNvPr>
              <p:cNvSpPr/>
              <p:nvPr/>
            </p:nvSpPr>
            <p:spPr>
              <a:xfrm>
                <a:off x="470124" y="4681066"/>
                <a:ext cx="100655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3A7C50D-4FAB-4068-87AC-C24FDB40BE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124" y="4681066"/>
                <a:ext cx="1006558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5311BE2-F4A1-4C5A-AC7C-09854E92C5DE}"/>
                  </a:ext>
                </a:extLst>
              </p:cNvPr>
              <p:cNvSpPr/>
              <p:nvPr/>
            </p:nvSpPr>
            <p:spPr>
              <a:xfrm>
                <a:off x="454479" y="5426329"/>
                <a:ext cx="148745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=0.00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01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5311BE2-F4A1-4C5A-AC7C-09854E92C5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79" y="5426329"/>
                <a:ext cx="1487458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6884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B98358AE-8128-402D-BDF9-3ADCAF20D9B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5135475" y="1525946"/>
              <a:ext cx="3385930" cy="35317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296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9296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Group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Inequality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&lt;−6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0495913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B98358AE-8128-402D-BDF9-3ADCAF20D9B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5135475" y="1525946"/>
              <a:ext cx="3385930" cy="35317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296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9296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Group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Inequality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102083" r="-101799" b="-405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102083" r="-1799" b="-4052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200000" r="-101799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200000" r="-1799" b="-3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300000" r="-101799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300000" r="-1799" b="-2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404167" r="-101799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404167" r="-1799" b="-10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498969" r="-101799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498969" r="-1799" b="-20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495913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75BF5E8-1931-41F8-BC9B-DED182FA8EA4}"/>
                  </a:ext>
                </a:extLst>
              </p:cNvPr>
              <p:cNvSpPr txBox="1"/>
              <p:nvPr/>
            </p:nvSpPr>
            <p:spPr>
              <a:xfrm>
                <a:off x="380595" y="785474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Which group would each value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belong in?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75BF5E8-1931-41F8-BC9B-DED182FA8E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785474"/>
                <a:ext cx="6096000" cy="369332"/>
              </a:xfrm>
              <a:prstGeom prst="rect">
                <a:avLst/>
              </a:prstGeom>
              <a:blipFill>
                <a:blip r:embed="rId3"/>
                <a:stretch>
                  <a:fillRect l="-800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AE5445D-F022-4A2C-A1C0-9C41C4F44491}"/>
                  </a:ext>
                </a:extLst>
              </p:cNvPr>
              <p:cNvSpPr/>
              <p:nvPr/>
            </p:nvSpPr>
            <p:spPr>
              <a:xfrm>
                <a:off x="532704" y="1700014"/>
                <a:ext cx="100655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AE5445D-F022-4A2C-A1C0-9C41C4F444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704" y="1700014"/>
                <a:ext cx="1006558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0BD5EE3-7D36-41D0-B04F-784A9F7F0363}"/>
                  </a:ext>
                </a:extLst>
              </p:cNvPr>
              <p:cNvSpPr/>
              <p:nvPr/>
            </p:nvSpPr>
            <p:spPr>
              <a:xfrm>
                <a:off x="517059" y="2445277"/>
                <a:ext cx="8638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0BD5EE3-7D36-41D0-B04F-784A9F7F03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59" y="2445277"/>
                <a:ext cx="863891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91A78B8-F181-4136-B703-9EC79FED0FFC}"/>
                  </a:ext>
                </a:extLst>
              </p:cNvPr>
              <p:cNvSpPr/>
              <p:nvPr/>
            </p:nvSpPr>
            <p:spPr>
              <a:xfrm>
                <a:off x="501414" y="3190540"/>
                <a:ext cx="148745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=6.71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03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91A78B8-F181-4136-B703-9EC79FED0F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14" y="3190540"/>
                <a:ext cx="148745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35F4514-8EB7-46BD-A39E-DEE097671EF8}"/>
                  </a:ext>
                </a:extLst>
              </p:cNvPr>
              <p:cNvSpPr/>
              <p:nvPr/>
            </p:nvSpPr>
            <p:spPr>
              <a:xfrm>
                <a:off x="485769" y="3935803"/>
                <a:ext cx="125181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=−5.5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35F4514-8EB7-46BD-A39E-DEE097671E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69" y="3935803"/>
                <a:ext cx="1251818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3A7C50D-4FAB-4068-87AC-C24FDB40BE00}"/>
                  </a:ext>
                </a:extLst>
              </p:cNvPr>
              <p:cNvSpPr/>
              <p:nvPr/>
            </p:nvSpPr>
            <p:spPr>
              <a:xfrm>
                <a:off x="470124" y="4681066"/>
                <a:ext cx="100655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3A7C50D-4FAB-4068-87AC-C24FDB40BE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124" y="4681066"/>
                <a:ext cx="1006558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5311BE2-F4A1-4C5A-AC7C-09854E92C5DE}"/>
                  </a:ext>
                </a:extLst>
              </p:cNvPr>
              <p:cNvSpPr/>
              <p:nvPr/>
            </p:nvSpPr>
            <p:spPr>
              <a:xfrm>
                <a:off x="454479" y="5426329"/>
                <a:ext cx="148745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=0.00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01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5311BE2-F4A1-4C5A-AC7C-09854E92C5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79" y="5426329"/>
                <a:ext cx="1487458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7C4B43D-AE95-42B8-8085-D74CB9DAD4B5}"/>
              </a:ext>
            </a:extLst>
          </p:cNvPr>
          <p:cNvSpPr txBox="1"/>
          <p:nvPr/>
        </p:nvSpPr>
        <p:spPr>
          <a:xfrm>
            <a:off x="2768195" y="1700014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Group 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B1DFAD-1EB0-47FA-B933-7A9F1D846F47}"/>
              </a:ext>
            </a:extLst>
          </p:cNvPr>
          <p:cNvSpPr txBox="1"/>
          <p:nvPr/>
        </p:nvSpPr>
        <p:spPr>
          <a:xfrm>
            <a:off x="2768195" y="2445575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Group 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DF76B2-26A4-47B2-880D-EE934C62F64B}"/>
              </a:ext>
            </a:extLst>
          </p:cNvPr>
          <p:cNvSpPr txBox="1"/>
          <p:nvPr/>
        </p:nvSpPr>
        <p:spPr>
          <a:xfrm>
            <a:off x="2768195" y="3191136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Group 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BE52FE-91F1-4D44-A6A8-171A4273DE19}"/>
              </a:ext>
            </a:extLst>
          </p:cNvPr>
          <p:cNvSpPr txBox="1"/>
          <p:nvPr/>
        </p:nvSpPr>
        <p:spPr>
          <a:xfrm>
            <a:off x="2768195" y="3926537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Group 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4ABF52-898F-4EC4-96B1-C791576B6032}"/>
              </a:ext>
            </a:extLst>
          </p:cNvPr>
          <p:cNvSpPr txBox="1"/>
          <p:nvPr/>
        </p:nvSpPr>
        <p:spPr>
          <a:xfrm>
            <a:off x="2768195" y="4692418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Group 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3AE79D-2A3C-46FD-9D5B-0709D02F6B37}"/>
              </a:ext>
            </a:extLst>
          </p:cNvPr>
          <p:cNvSpPr txBox="1"/>
          <p:nvPr/>
        </p:nvSpPr>
        <p:spPr>
          <a:xfrm>
            <a:off x="2768195" y="5458299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Group C</a:t>
            </a:r>
          </a:p>
        </p:txBody>
      </p:sp>
    </p:spTree>
    <p:extLst>
      <p:ext uri="{BB962C8B-B14F-4D97-AF65-F5344CB8AC3E}">
        <p14:creationId xmlns:p14="http://schemas.microsoft.com/office/powerpoint/2010/main" val="3558742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982</Words>
  <Application>Microsoft Office PowerPoint</Application>
  <PresentationFormat>On-screen Show (4:3)</PresentationFormat>
  <Paragraphs>351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Inequalities:  Recognising double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109</cp:revision>
  <dcterms:created xsi:type="dcterms:W3CDTF">2018-01-26T08:52:52Z</dcterms:created>
  <dcterms:modified xsi:type="dcterms:W3CDTF">2018-12-21T14:20:46Z</dcterms:modified>
</cp:coreProperties>
</file>